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664C23-2E3C-4CF2-B825-67E38521F068}" v="70" dt="2025-04-07T10:33:08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gitte goglione" userId="728acefcaebb6609" providerId="LiveId" clId="{4C664C23-2E3C-4CF2-B825-67E38521F068}"/>
    <pc:docChg chg="undo custSel addSld modSld">
      <pc:chgData name="brigitte goglione" userId="728acefcaebb6609" providerId="LiveId" clId="{4C664C23-2E3C-4CF2-B825-67E38521F068}" dt="2025-04-07T10:43:24.073" v="3903" actId="1076"/>
      <pc:docMkLst>
        <pc:docMk/>
      </pc:docMkLst>
      <pc:sldChg chg="addSp modSp mod">
        <pc:chgData name="brigitte goglione" userId="728acefcaebb6609" providerId="LiveId" clId="{4C664C23-2E3C-4CF2-B825-67E38521F068}" dt="2025-03-25T19:58:05.850" v="218" actId="20577"/>
        <pc:sldMkLst>
          <pc:docMk/>
          <pc:sldMk cId="1950332145" sldId="256"/>
        </pc:sldMkLst>
        <pc:spChg chg="mod ord">
          <ac:chgData name="brigitte goglione" userId="728acefcaebb6609" providerId="LiveId" clId="{4C664C23-2E3C-4CF2-B825-67E38521F068}" dt="2025-03-25T19:56:23.147" v="208" actId="207"/>
          <ac:spMkLst>
            <pc:docMk/>
            <pc:sldMk cId="1950332145" sldId="256"/>
            <ac:spMk id="5" creationId="{9900AC1A-2030-91B6-55A7-EFB0081E8C88}"/>
          </ac:spMkLst>
        </pc:spChg>
        <pc:spChg chg="mod">
          <ac:chgData name="brigitte goglione" userId="728acefcaebb6609" providerId="LiveId" clId="{4C664C23-2E3C-4CF2-B825-67E38521F068}" dt="2025-03-25T19:57:02.243" v="210" actId="5793"/>
          <ac:spMkLst>
            <pc:docMk/>
            <pc:sldMk cId="1950332145" sldId="256"/>
            <ac:spMk id="7" creationId="{4D297422-0FF2-B965-8085-827D4106F4F2}"/>
          </ac:spMkLst>
        </pc:spChg>
        <pc:spChg chg="mod">
          <ac:chgData name="brigitte goglione" userId="728acefcaebb6609" providerId="LiveId" clId="{4C664C23-2E3C-4CF2-B825-67E38521F068}" dt="2025-03-25T19:57:22.614" v="216" actId="113"/>
          <ac:spMkLst>
            <pc:docMk/>
            <pc:sldMk cId="1950332145" sldId="256"/>
            <ac:spMk id="9" creationId="{1602486C-8BDB-4F55-DBEE-74F15A8E37BE}"/>
          </ac:spMkLst>
        </pc:spChg>
        <pc:spChg chg="mod">
          <ac:chgData name="brigitte goglione" userId="728acefcaebb6609" providerId="LiveId" clId="{4C664C23-2E3C-4CF2-B825-67E38521F068}" dt="2025-03-25T19:58:05.850" v="218" actId="20577"/>
          <ac:spMkLst>
            <pc:docMk/>
            <pc:sldMk cId="1950332145" sldId="256"/>
            <ac:spMk id="10" creationId="{0C9F0D61-2BFA-799D-0A06-E1EFCEBF44DE}"/>
          </ac:spMkLst>
        </pc:spChg>
        <pc:spChg chg="add mod">
          <ac:chgData name="brigitte goglione" userId="728acefcaebb6609" providerId="LiveId" clId="{4C664C23-2E3C-4CF2-B825-67E38521F068}" dt="2025-03-25T19:34:13.773" v="36" actId="207"/>
          <ac:spMkLst>
            <pc:docMk/>
            <pc:sldMk cId="1950332145" sldId="256"/>
            <ac:spMk id="11" creationId="{0A49D44D-3869-E0A5-D2FF-00D467C0AC84}"/>
          </ac:spMkLst>
        </pc:spChg>
        <pc:spChg chg="add mod">
          <ac:chgData name="brigitte goglione" userId="728acefcaebb6609" providerId="LiveId" clId="{4C664C23-2E3C-4CF2-B825-67E38521F068}" dt="2025-03-25T19:34:42.880" v="40" actId="14100"/>
          <ac:spMkLst>
            <pc:docMk/>
            <pc:sldMk cId="1950332145" sldId="256"/>
            <ac:spMk id="12" creationId="{1EAD9F3C-44B3-4550-436C-D460EB514581}"/>
          </ac:spMkLst>
        </pc:spChg>
        <pc:spChg chg="add mod">
          <ac:chgData name="brigitte goglione" userId="728acefcaebb6609" providerId="LiveId" clId="{4C664C23-2E3C-4CF2-B825-67E38521F068}" dt="2025-03-25T19:35:08.090" v="45" actId="1076"/>
          <ac:spMkLst>
            <pc:docMk/>
            <pc:sldMk cId="1950332145" sldId="256"/>
            <ac:spMk id="13" creationId="{C45D3E73-DC0C-4056-A09D-DC4DF391A9D9}"/>
          </ac:spMkLst>
        </pc:spChg>
        <pc:spChg chg="add mod">
          <ac:chgData name="brigitte goglione" userId="728acefcaebb6609" providerId="LiveId" clId="{4C664C23-2E3C-4CF2-B825-67E38521F068}" dt="2025-03-25T19:35:26.326" v="49" actId="1076"/>
          <ac:spMkLst>
            <pc:docMk/>
            <pc:sldMk cId="1950332145" sldId="256"/>
            <ac:spMk id="14" creationId="{12253A37-2EC7-3089-8E3C-2DA4CCBA7105}"/>
          </ac:spMkLst>
        </pc:spChg>
        <pc:spChg chg="add mod">
          <ac:chgData name="brigitte goglione" userId="728acefcaebb6609" providerId="LiveId" clId="{4C664C23-2E3C-4CF2-B825-67E38521F068}" dt="2025-03-25T19:47:31.551" v="98" actId="1076"/>
          <ac:spMkLst>
            <pc:docMk/>
            <pc:sldMk cId="1950332145" sldId="256"/>
            <ac:spMk id="17" creationId="{45119CCE-3543-2C2E-F970-03F1D53FB27B}"/>
          </ac:spMkLst>
        </pc:spChg>
        <pc:picChg chg="mod">
          <ac:chgData name="brigitte goglione" userId="728acefcaebb6609" providerId="LiveId" clId="{4C664C23-2E3C-4CF2-B825-67E38521F068}" dt="2025-03-25T19:37:22.048" v="60" actId="14100"/>
          <ac:picMkLst>
            <pc:docMk/>
            <pc:sldMk cId="1950332145" sldId="256"/>
            <ac:picMk id="4" creationId="{58EF49C6-BA99-4A88-3AA2-172A061D1E1D}"/>
          </ac:picMkLst>
        </pc:picChg>
        <pc:picChg chg="mod">
          <ac:chgData name="brigitte goglione" userId="728acefcaebb6609" providerId="LiveId" clId="{4C664C23-2E3C-4CF2-B825-67E38521F068}" dt="2025-03-25T19:37:33.027" v="62" actId="14100"/>
          <ac:picMkLst>
            <pc:docMk/>
            <pc:sldMk cId="1950332145" sldId="256"/>
            <ac:picMk id="6" creationId="{C7382A9D-606F-A302-ED03-D0614022141F}"/>
          </ac:picMkLst>
        </pc:picChg>
        <pc:picChg chg="mod">
          <ac:chgData name="brigitte goglione" userId="728acefcaebb6609" providerId="LiveId" clId="{4C664C23-2E3C-4CF2-B825-67E38521F068}" dt="2025-03-25T19:37:43.485" v="64" actId="1076"/>
          <ac:picMkLst>
            <pc:docMk/>
            <pc:sldMk cId="1950332145" sldId="256"/>
            <ac:picMk id="8" creationId="{95B2B370-5B0D-921C-425D-EBEE748A45E1}"/>
          </ac:picMkLst>
        </pc:picChg>
      </pc:sldChg>
      <pc:sldChg chg="addSp modSp mod">
        <pc:chgData name="brigitte goglione" userId="728acefcaebb6609" providerId="LiveId" clId="{4C664C23-2E3C-4CF2-B825-67E38521F068}" dt="2025-03-25T20:23:43.886" v="806" actId="1076"/>
        <pc:sldMkLst>
          <pc:docMk/>
          <pc:sldMk cId="3555235323" sldId="257"/>
        </pc:sldMkLst>
        <pc:spChg chg="mod">
          <ac:chgData name="brigitte goglione" userId="728acefcaebb6609" providerId="LiveId" clId="{4C664C23-2E3C-4CF2-B825-67E38521F068}" dt="2025-03-25T20:04:37.860" v="306" actId="27636"/>
          <ac:spMkLst>
            <pc:docMk/>
            <pc:sldMk cId="3555235323" sldId="257"/>
            <ac:spMk id="2" creationId="{681586EC-506B-B5EB-6AF4-42BAA3E8F49E}"/>
          </ac:spMkLst>
        </pc:spChg>
        <pc:spChg chg="mod">
          <ac:chgData name="brigitte goglione" userId="728acefcaebb6609" providerId="LiveId" clId="{4C664C23-2E3C-4CF2-B825-67E38521F068}" dt="2025-03-25T20:04:05.962" v="301" actId="20577"/>
          <ac:spMkLst>
            <pc:docMk/>
            <pc:sldMk cId="3555235323" sldId="257"/>
            <ac:spMk id="3" creationId="{699C3E95-8BB5-1568-D1C3-6E490E0CA776}"/>
          </ac:spMkLst>
        </pc:spChg>
        <pc:spChg chg="add mod">
          <ac:chgData name="brigitte goglione" userId="728acefcaebb6609" providerId="LiveId" clId="{4C664C23-2E3C-4CF2-B825-67E38521F068}" dt="2025-03-25T20:20:46.933" v="780" actId="20577"/>
          <ac:spMkLst>
            <pc:docMk/>
            <pc:sldMk cId="3555235323" sldId="257"/>
            <ac:spMk id="5" creationId="{EA84C35D-40AD-BF2D-D195-D2228D18C446}"/>
          </ac:spMkLst>
        </pc:spChg>
        <pc:spChg chg="add mod">
          <ac:chgData name="brigitte goglione" userId="728acefcaebb6609" providerId="LiveId" clId="{4C664C23-2E3C-4CF2-B825-67E38521F068}" dt="2025-03-25T20:10:44.019" v="680" actId="20577"/>
          <ac:spMkLst>
            <pc:docMk/>
            <pc:sldMk cId="3555235323" sldId="257"/>
            <ac:spMk id="9" creationId="{B550AC69-852F-298A-B4F9-F9C1BFE6F198}"/>
          </ac:spMkLst>
        </pc:spChg>
        <pc:spChg chg="add mod">
          <ac:chgData name="brigitte goglione" userId="728acefcaebb6609" providerId="LiveId" clId="{4C664C23-2E3C-4CF2-B825-67E38521F068}" dt="2025-03-25T20:13:36.151" v="697" actId="207"/>
          <ac:spMkLst>
            <pc:docMk/>
            <pc:sldMk cId="3555235323" sldId="257"/>
            <ac:spMk id="10" creationId="{8A5B8EDD-B969-01EB-49D7-B5F6CF15B17A}"/>
          </ac:spMkLst>
        </pc:spChg>
        <pc:spChg chg="add mod">
          <ac:chgData name="brigitte goglione" userId="728acefcaebb6609" providerId="LiveId" clId="{4C664C23-2E3C-4CF2-B825-67E38521F068}" dt="2025-03-25T20:23:13.227" v="802" actId="1076"/>
          <ac:spMkLst>
            <pc:docMk/>
            <pc:sldMk cId="3555235323" sldId="257"/>
            <ac:spMk id="11" creationId="{D1EBDCB9-3ACC-5620-41CD-65D987A511DA}"/>
          </ac:spMkLst>
        </pc:spChg>
        <pc:spChg chg="add mod">
          <ac:chgData name="brigitte goglione" userId="728acefcaebb6609" providerId="LiveId" clId="{4C664C23-2E3C-4CF2-B825-67E38521F068}" dt="2025-03-25T20:23:34.439" v="804" actId="1076"/>
          <ac:spMkLst>
            <pc:docMk/>
            <pc:sldMk cId="3555235323" sldId="257"/>
            <ac:spMk id="12" creationId="{16225B27-115C-E551-F942-337718BF74A0}"/>
          </ac:spMkLst>
        </pc:spChg>
        <pc:spChg chg="add mod">
          <ac:chgData name="brigitte goglione" userId="728acefcaebb6609" providerId="LiveId" clId="{4C664C23-2E3C-4CF2-B825-67E38521F068}" dt="2025-03-25T20:23:43.886" v="806" actId="1076"/>
          <ac:spMkLst>
            <pc:docMk/>
            <pc:sldMk cId="3555235323" sldId="257"/>
            <ac:spMk id="13" creationId="{47E205F7-007E-385D-D79C-5EDB37AD16F2}"/>
          </ac:spMkLst>
        </pc:spChg>
        <pc:picChg chg="add mod">
          <ac:chgData name="brigitte goglione" userId="728acefcaebb6609" providerId="LiveId" clId="{4C664C23-2E3C-4CF2-B825-67E38521F068}" dt="2025-03-25T20:02:09.432" v="247" actId="1035"/>
          <ac:picMkLst>
            <pc:docMk/>
            <pc:sldMk cId="3555235323" sldId="257"/>
            <ac:picMk id="6" creationId="{EBC754D6-625D-21C1-972E-7231C9E06FE0}"/>
          </ac:picMkLst>
        </pc:picChg>
        <pc:picChg chg="add mod">
          <ac:chgData name="brigitte goglione" userId="728acefcaebb6609" providerId="LiveId" clId="{4C664C23-2E3C-4CF2-B825-67E38521F068}" dt="2025-03-25T20:02:09.432" v="247" actId="1035"/>
          <ac:picMkLst>
            <pc:docMk/>
            <pc:sldMk cId="3555235323" sldId="257"/>
            <ac:picMk id="7" creationId="{95742190-D356-9DC2-0AAA-7AC662585D7C}"/>
          </ac:picMkLst>
        </pc:picChg>
        <pc:picChg chg="add mod">
          <ac:chgData name="brigitte goglione" userId="728acefcaebb6609" providerId="LiveId" clId="{4C664C23-2E3C-4CF2-B825-67E38521F068}" dt="2025-03-25T20:02:19.487" v="249" actId="14100"/>
          <ac:picMkLst>
            <pc:docMk/>
            <pc:sldMk cId="3555235323" sldId="257"/>
            <ac:picMk id="8" creationId="{3BE2F089-CEE3-06A2-42DE-660CFED3D2A1}"/>
          </ac:picMkLst>
        </pc:picChg>
      </pc:sldChg>
      <pc:sldChg chg="addSp modSp new mod">
        <pc:chgData name="brigitte goglione" userId="728acefcaebb6609" providerId="LiveId" clId="{4C664C23-2E3C-4CF2-B825-67E38521F068}" dt="2025-04-02T20:42:20.704" v="3301"/>
        <pc:sldMkLst>
          <pc:docMk/>
          <pc:sldMk cId="554896704" sldId="258"/>
        </pc:sldMkLst>
        <pc:spChg chg="mod">
          <ac:chgData name="brigitte goglione" userId="728acefcaebb6609" providerId="LiveId" clId="{4C664C23-2E3C-4CF2-B825-67E38521F068}" dt="2025-04-02T20:42:20.704" v="3301"/>
          <ac:spMkLst>
            <pc:docMk/>
            <pc:sldMk cId="554896704" sldId="258"/>
            <ac:spMk id="2" creationId="{47FF7810-D32B-E9C2-B839-F3F80DDDD721}"/>
          </ac:spMkLst>
        </pc:spChg>
        <pc:spChg chg="mod">
          <ac:chgData name="brigitte goglione" userId="728acefcaebb6609" providerId="LiveId" clId="{4C664C23-2E3C-4CF2-B825-67E38521F068}" dt="2025-04-02T20:42:20.704" v="3301"/>
          <ac:spMkLst>
            <pc:docMk/>
            <pc:sldMk cId="554896704" sldId="258"/>
            <ac:spMk id="3" creationId="{AFEAB14F-9CA7-70C7-F3F9-5C6C1361D27E}"/>
          </ac:spMkLst>
        </pc:spChg>
        <pc:spChg chg="add mod">
          <ac:chgData name="brigitte goglione" userId="728acefcaebb6609" providerId="LiveId" clId="{4C664C23-2E3C-4CF2-B825-67E38521F068}" dt="2025-03-25T20:21:46.842" v="800" actId="20577"/>
          <ac:spMkLst>
            <pc:docMk/>
            <pc:sldMk cId="554896704" sldId="258"/>
            <ac:spMk id="5" creationId="{A4E80183-2660-6A3A-0CCA-EF21CD072BE0}"/>
          </ac:spMkLst>
        </pc:spChg>
        <pc:spChg chg="add mod">
          <ac:chgData name="brigitte goglione" userId="728acefcaebb6609" providerId="LiveId" clId="{4C664C23-2E3C-4CF2-B825-67E38521F068}" dt="2025-03-25T20:17:03.166" v="765" actId="20577"/>
          <ac:spMkLst>
            <pc:docMk/>
            <pc:sldMk cId="554896704" sldId="258"/>
            <ac:spMk id="6" creationId="{AB6E30D9-C194-C881-1EAF-8540A0D50F9F}"/>
          </ac:spMkLst>
        </pc:spChg>
        <pc:spChg chg="add mod">
          <ac:chgData name="brigitte goglione" userId="728acefcaebb6609" providerId="LiveId" clId="{4C664C23-2E3C-4CF2-B825-67E38521F068}" dt="2025-03-25T23:06:28.784" v="1746" actId="1076"/>
          <ac:spMkLst>
            <pc:docMk/>
            <pc:sldMk cId="554896704" sldId="258"/>
            <ac:spMk id="7" creationId="{E00A46A0-A72D-5B0F-49BC-0530B4C6941E}"/>
          </ac:spMkLst>
        </pc:spChg>
        <pc:picChg chg="add mod">
          <ac:chgData name="brigitte goglione" userId="728acefcaebb6609" providerId="LiveId" clId="{4C664C23-2E3C-4CF2-B825-67E38521F068}" dt="2025-03-25T20:11:26.257" v="682"/>
          <ac:picMkLst>
            <pc:docMk/>
            <pc:sldMk cId="554896704" sldId="258"/>
            <ac:picMk id="4" creationId="{DEF88D13-4969-AA7F-DE01-4476F4EAEBEA}"/>
          </ac:picMkLst>
        </pc:picChg>
      </pc:sldChg>
      <pc:sldChg chg="addSp modSp new mod">
        <pc:chgData name="brigitte goglione" userId="728acefcaebb6609" providerId="LiveId" clId="{4C664C23-2E3C-4CF2-B825-67E38521F068}" dt="2025-03-25T21:34:37.243" v="1717" actId="113"/>
        <pc:sldMkLst>
          <pc:docMk/>
          <pc:sldMk cId="2021913607" sldId="259"/>
        </pc:sldMkLst>
        <pc:spChg chg="mod">
          <ac:chgData name="brigitte goglione" userId="728acefcaebb6609" providerId="LiveId" clId="{4C664C23-2E3C-4CF2-B825-67E38521F068}" dt="2025-03-25T21:29:25.496" v="1618" actId="1076"/>
          <ac:spMkLst>
            <pc:docMk/>
            <pc:sldMk cId="2021913607" sldId="259"/>
            <ac:spMk id="2" creationId="{6C597097-4DAD-A1AE-0EF8-ACA32E212BDC}"/>
          </ac:spMkLst>
        </pc:spChg>
        <pc:spChg chg="mod">
          <ac:chgData name="brigitte goglione" userId="728acefcaebb6609" providerId="LiveId" clId="{4C664C23-2E3C-4CF2-B825-67E38521F068}" dt="2025-03-25T21:33:05.032" v="1634" actId="255"/>
          <ac:spMkLst>
            <pc:docMk/>
            <pc:sldMk cId="2021913607" sldId="259"/>
            <ac:spMk id="3" creationId="{48885DA1-53F8-FA3E-F8B6-514E6EC725F4}"/>
          </ac:spMkLst>
        </pc:spChg>
        <pc:spChg chg="add mod">
          <ac:chgData name="brigitte goglione" userId="728acefcaebb6609" providerId="LiveId" clId="{4C664C23-2E3C-4CF2-B825-67E38521F068}" dt="2025-03-25T21:33:13.949" v="1635" actId="1076"/>
          <ac:spMkLst>
            <pc:docMk/>
            <pc:sldMk cId="2021913607" sldId="259"/>
            <ac:spMk id="6" creationId="{F8DBEAAC-9613-DE71-7855-288424EB3BBC}"/>
          </ac:spMkLst>
        </pc:spChg>
        <pc:spChg chg="add mod">
          <ac:chgData name="brigitte goglione" userId="728acefcaebb6609" providerId="LiveId" clId="{4C664C23-2E3C-4CF2-B825-67E38521F068}" dt="2025-03-25T21:33:41.287" v="1638" actId="6549"/>
          <ac:spMkLst>
            <pc:docMk/>
            <pc:sldMk cId="2021913607" sldId="259"/>
            <ac:spMk id="7" creationId="{847C2C25-0A7F-3889-73E4-BDB40490CAB6}"/>
          </ac:spMkLst>
        </pc:spChg>
        <pc:spChg chg="add mod">
          <ac:chgData name="brigitte goglione" userId="728acefcaebb6609" providerId="LiveId" clId="{4C664C23-2E3C-4CF2-B825-67E38521F068}" dt="2025-03-25T21:34:37.243" v="1717" actId="113"/>
          <ac:spMkLst>
            <pc:docMk/>
            <pc:sldMk cId="2021913607" sldId="259"/>
            <ac:spMk id="10" creationId="{074E322B-44F2-4DB1-ECA3-5ACFFA6E3BAA}"/>
          </ac:spMkLst>
        </pc:spChg>
        <pc:picChg chg="add mod">
          <ac:chgData name="brigitte goglione" userId="728acefcaebb6609" providerId="LiveId" clId="{4C664C23-2E3C-4CF2-B825-67E38521F068}" dt="2025-03-25T21:33:22.224" v="1636" actId="1076"/>
          <ac:picMkLst>
            <pc:docMk/>
            <pc:sldMk cId="2021913607" sldId="259"/>
            <ac:picMk id="9" creationId="{B0CC30B6-08B6-AF18-4849-C634B07509E4}"/>
          </ac:picMkLst>
        </pc:picChg>
      </pc:sldChg>
      <pc:sldChg chg="addSp delSp modSp new mod setBg delDesignElem">
        <pc:chgData name="brigitte goglione" userId="728acefcaebb6609" providerId="LiveId" clId="{4C664C23-2E3C-4CF2-B825-67E38521F068}" dt="2025-04-02T20:42:20.704" v="3301"/>
        <pc:sldMkLst>
          <pc:docMk/>
          <pc:sldMk cId="4009820241" sldId="260"/>
        </pc:sldMkLst>
        <pc:spChg chg="add mod ord">
          <ac:chgData name="brigitte goglione" userId="728acefcaebb6609" providerId="LiveId" clId="{4C664C23-2E3C-4CF2-B825-67E38521F068}" dt="2025-04-02T20:36:24.050" v="2832" actId="1076"/>
          <ac:spMkLst>
            <pc:docMk/>
            <pc:sldMk cId="4009820241" sldId="260"/>
            <ac:spMk id="11" creationId="{D91016F5-0E58-8DEE-0EEF-F0F08A719D2C}"/>
          </ac:spMkLst>
        </pc:spChg>
        <pc:picChg chg="add mod ord">
          <ac:chgData name="brigitte goglione" userId="728acefcaebb6609" providerId="LiveId" clId="{4C664C23-2E3C-4CF2-B825-67E38521F068}" dt="2025-04-02T20:33:29.936" v="2815" actId="26606"/>
          <ac:picMkLst>
            <pc:docMk/>
            <pc:sldMk cId="4009820241" sldId="260"/>
            <ac:picMk id="2" creationId="{A8801811-B71C-C0B9-7ED8-5B238D8CD29D}"/>
          </ac:picMkLst>
        </pc:picChg>
        <pc:picChg chg="add mod ord">
          <ac:chgData name="brigitte goglione" userId="728acefcaebb6609" providerId="LiveId" clId="{4C664C23-2E3C-4CF2-B825-67E38521F068}" dt="2025-04-02T20:36:17.800" v="2831" actId="1076"/>
          <ac:picMkLst>
            <pc:docMk/>
            <pc:sldMk cId="4009820241" sldId="260"/>
            <ac:picMk id="13" creationId="{BF71528D-2B43-5FCD-89F8-D7D1D0AE5D3F}"/>
          </ac:picMkLst>
        </pc:picChg>
      </pc:sldChg>
      <pc:sldChg chg="addSp modSp new mod">
        <pc:chgData name="brigitte goglione" userId="728acefcaebb6609" providerId="LiveId" clId="{4C664C23-2E3C-4CF2-B825-67E38521F068}" dt="2025-04-07T08:55:07.245" v="3314" actId="20577"/>
        <pc:sldMkLst>
          <pc:docMk/>
          <pc:sldMk cId="2870961127" sldId="261"/>
        </pc:sldMkLst>
        <pc:spChg chg="mod">
          <ac:chgData name="brigitte goglione" userId="728acefcaebb6609" providerId="LiveId" clId="{4C664C23-2E3C-4CF2-B825-67E38521F068}" dt="2025-04-02T20:42:20.704" v="3301"/>
          <ac:spMkLst>
            <pc:docMk/>
            <pc:sldMk cId="2870961127" sldId="261"/>
            <ac:spMk id="2" creationId="{D05BF7E5-50AA-79A5-1F85-A55870A2968B}"/>
          </ac:spMkLst>
        </pc:spChg>
        <pc:spChg chg="mod">
          <ac:chgData name="brigitte goglione" userId="728acefcaebb6609" providerId="LiveId" clId="{4C664C23-2E3C-4CF2-B825-67E38521F068}" dt="2025-04-02T20:42:20.704" v="3301"/>
          <ac:spMkLst>
            <pc:docMk/>
            <pc:sldMk cId="2870961127" sldId="261"/>
            <ac:spMk id="3" creationId="{288E5124-87CA-A508-B507-024BC7C93EE1}"/>
          </ac:spMkLst>
        </pc:spChg>
        <pc:spChg chg="add mod">
          <ac:chgData name="brigitte goglione" userId="728acefcaebb6609" providerId="LiveId" clId="{4C664C23-2E3C-4CF2-B825-67E38521F068}" dt="2025-04-07T08:55:07.245" v="3314" actId="20577"/>
          <ac:spMkLst>
            <pc:docMk/>
            <pc:sldMk cId="2870961127" sldId="261"/>
            <ac:spMk id="6" creationId="{8A8BDADB-159C-64D5-0002-76D18028E7AB}"/>
          </ac:spMkLst>
        </pc:spChg>
        <pc:picChg chg="add mod">
          <ac:chgData name="brigitte goglione" userId="728acefcaebb6609" providerId="LiveId" clId="{4C664C23-2E3C-4CF2-B825-67E38521F068}" dt="2025-04-02T20:39:54.810" v="3288"/>
          <ac:picMkLst>
            <pc:docMk/>
            <pc:sldMk cId="2870961127" sldId="261"/>
            <ac:picMk id="4" creationId="{F5E8C791-C352-72C9-7BD4-9CD8F296DE4C}"/>
          </ac:picMkLst>
        </pc:picChg>
        <pc:picChg chg="add mod">
          <ac:chgData name="brigitte goglione" userId="728acefcaebb6609" providerId="LiveId" clId="{4C664C23-2E3C-4CF2-B825-67E38521F068}" dt="2025-04-02T20:32:47.032" v="2810"/>
          <ac:picMkLst>
            <pc:docMk/>
            <pc:sldMk cId="2870961127" sldId="261"/>
            <ac:picMk id="5" creationId="{D67CB7E3-74B5-E595-F4FE-841F72E3445D}"/>
          </ac:picMkLst>
        </pc:picChg>
      </pc:sldChg>
      <pc:sldChg chg="delSp modSp add setBg delDesignElem">
        <pc:chgData name="brigitte goglione" userId="728acefcaebb6609" providerId="LiveId" clId="{4C664C23-2E3C-4CF2-B825-67E38521F068}" dt="2025-04-02T20:41:02.733" v="3296"/>
        <pc:sldMkLst>
          <pc:docMk/>
          <pc:sldMk cId="1610571053" sldId="262"/>
        </pc:sldMkLst>
        <pc:picChg chg="mod">
          <ac:chgData name="brigitte goglione" userId="728acefcaebb6609" providerId="LiveId" clId="{4C664C23-2E3C-4CF2-B825-67E38521F068}" dt="2025-04-02T20:41:02.733" v="3296"/>
          <ac:picMkLst>
            <pc:docMk/>
            <pc:sldMk cId="1610571053" sldId="262"/>
            <ac:picMk id="2" creationId="{4161D23E-71B6-0767-0F0C-FF5C38C914C2}"/>
          </ac:picMkLst>
        </pc:picChg>
      </pc:sldChg>
      <pc:sldChg chg="addSp delSp modSp add mod setBg delDesignElem">
        <pc:chgData name="brigitte goglione" userId="728acefcaebb6609" providerId="LiveId" clId="{4C664C23-2E3C-4CF2-B825-67E38521F068}" dt="2025-04-07T09:19:24.777" v="3610" actId="1076"/>
        <pc:sldMkLst>
          <pc:docMk/>
          <pc:sldMk cId="548070983" sldId="263"/>
        </pc:sldMkLst>
        <pc:spChg chg="add mod">
          <ac:chgData name="brigitte goglione" userId="728acefcaebb6609" providerId="LiveId" clId="{4C664C23-2E3C-4CF2-B825-67E38521F068}" dt="2025-04-07T09:19:07.795" v="3606" actId="1076"/>
          <ac:spMkLst>
            <pc:docMk/>
            <pc:sldMk cId="548070983" sldId="263"/>
            <ac:spMk id="2" creationId="{44B68278-CDAB-D71D-E1D8-BA6950B9F472}"/>
          </ac:spMkLst>
        </pc:spChg>
        <pc:spChg chg="add mod">
          <ac:chgData name="brigitte goglione" userId="728acefcaebb6609" providerId="LiveId" clId="{4C664C23-2E3C-4CF2-B825-67E38521F068}" dt="2025-04-07T09:19:13.058" v="3607" actId="1076"/>
          <ac:spMkLst>
            <pc:docMk/>
            <pc:sldMk cId="548070983" sldId="263"/>
            <ac:spMk id="3" creationId="{BD920F0D-7D58-D453-DD57-C5D5D052C5C3}"/>
          </ac:spMkLst>
        </pc:spChg>
        <pc:spChg chg="mod">
          <ac:chgData name="brigitte goglione" userId="728acefcaebb6609" providerId="LiveId" clId="{4C664C23-2E3C-4CF2-B825-67E38521F068}" dt="2025-04-07T09:02:20.372" v="3316" actId="20577"/>
          <ac:spMkLst>
            <pc:docMk/>
            <pc:sldMk cId="548070983" sldId="263"/>
            <ac:spMk id="11" creationId="{E528F63B-D380-96CD-380F-6810BCED4FC8}"/>
          </ac:spMkLst>
        </pc:spChg>
        <pc:spChg chg="add del">
          <ac:chgData name="brigitte goglione" userId="728acefcaebb6609" providerId="LiveId" clId="{4C664C23-2E3C-4CF2-B825-67E38521F068}" dt="2025-04-07T09:04:53.124" v="3319" actId="26606"/>
          <ac:spMkLst>
            <pc:docMk/>
            <pc:sldMk cId="548070983" sldId="263"/>
            <ac:spMk id="27" creationId="{D1EA859B-E555-4109-94F3-6700E046E008}"/>
          </ac:spMkLst>
        </pc:spChg>
        <pc:spChg chg="add del">
          <ac:chgData name="brigitte goglione" userId="728acefcaebb6609" providerId="LiveId" clId="{4C664C23-2E3C-4CF2-B825-67E38521F068}" dt="2025-04-07T09:04:53.124" v="3319" actId="26606"/>
          <ac:spMkLst>
            <pc:docMk/>
            <pc:sldMk cId="548070983" sldId="263"/>
            <ac:spMk id="28" creationId="{04812C46-200A-4DEB-A05E-3ED6C68C2387}"/>
          </ac:spMkLst>
        </pc:spChg>
        <pc:spChg chg="add del">
          <ac:chgData name="brigitte goglione" userId="728acefcaebb6609" providerId="LiveId" clId="{4C664C23-2E3C-4CF2-B825-67E38521F068}" dt="2025-04-07T09:04:53.124" v="3318" actId="26606"/>
          <ac:spMkLst>
            <pc:docMk/>
            <pc:sldMk cId="548070983" sldId="263"/>
            <ac:spMk id="33" creationId="{4613B4A9-1C7C-4729-A016-AB42D3979460}"/>
          </ac:spMkLst>
        </pc:spChg>
        <pc:spChg chg="add">
          <ac:chgData name="brigitte goglione" userId="728acefcaebb6609" providerId="LiveId" clId="{4C664C23-2E3C-4CF2-B825-67E38521F068}" dt="2025-04-07T09:04:53.124" v="3319" actId="26606"/>
          <ac:spMkLst>
            <pc:docMk/>
            <pc:sldMk cId="548070983" sldId="263"/>
            <ac:spMk id="35" creationId="{7742A528-B5BC-48B8-92DE-9C2B44451A96}"/>
          </ac:spMkLst>
        </pc:spChg>
        <pc:picChg chg="mod ord">
          <ac:chgData name="brigitte goglione" userId="728acefcaebb6609" providerId="LiveId" clId="{4C664C23-2E3C-4CF2-B825-67E38521F068}" dt="2025-04-07T09:19:24.777" v="3610" actId="1076"/>
          <ac:picMkLst>
            <pc:docMk/>
            <pc:sldMk cId="548070983" sldId="263"/>
            <ac:picMk id="13" creationId="{C91A4391-C3BD-AE0A-6503-0BA9F25CDA17}"/>
          </ac:picMkLst>
        </pc:picChg>
      </pc:sldChg>
      <pc:sldChg chg="addSp delSp modSp new mod">
        <pc:chgData name="brigitte goglione" userId="728acefcaebb6609" providerId="LiveId" clId="{4C664C23-2E3C-4CF2-B825-67E38521F068}" dt="2025-04-07T10:43:24.073" v="3903" actId="1076"/>
        <pc:sldMkLst>
          <pc:docMk/>
          <pc:sldMk cId="2790245756" sldId="264"/>
        </pc:sldMkLst>
        <pc:spChg chg="mod ord">
          <ac:chgData name="brigitte goglione" userId="728acefcaebb6609" providerId="LiveId" clId="{4C664C23-2E3C-4CF2-B825-67E38521F068}" dt="2025-04-07T10:43:24.073" v="3903" actId="1076"/>
          <ac:spMkLst>
            <pc:docMk/>
            <pc:sldMk cId="2790245756" sldId="264"/>
            <ac:spMk id="2" creationId="{6CB84BB1-6AC6-4E16-C2D8-6A3E1E1A0A8D}"/>
          </ac:spMkLst>
        </pc:spChg>
        <pc:spChg chg="del">
          <ac:chgData name="brigitte goglione" userId="728acefcaebb6609" providerId="LiveId" clId="{4C664C23-2E3C-4CF2-B825-67E38521F068}" dt="2025-04-07T10:33:49.116" v="3892" actId="478"/>
          <ac:spMkLst>
            <pc:docMk/>
            <pc:sldMk cId="2790245756" sldId="264"/>
            <ac:spMk id="3" creationId="{C7703565-B551-12DE-AC1C-EA181E3612AB}"/>
          </ac:spMkLst>
        </pc:spChg>
        <pc:spChg chg="add mod">
          <ac:chgData name="brigitte goglione" userId="728acefcaebb6609" providerId="LiveId" clId="{4C664C23-2E3C-4CF2-B825-67E38521F068}" dt="2025-04-07T10:43:13.391" v="3902" actId="1076"/>
          <ac:spMkLst>
            <pc:docMk/>
            <pc:sldMk cId="2790245756" sldId="264"/>
            <ac:spMk id="5" creationId="{25C0019A-E4F5-B1EB-8ED9-F3758EE7BEBE}"/>
          </ac:spMkLst>
        </pc:spChg>
        <pc:spChg chg="add del mod">
          <ac:chgData name="brigitte goglione" userId="728acefcaebb6609" providerId="LiveId" clId="{4C664C23-2E3C-4CF2-B825-67E38521F068}" dt="2025-04-07T10:32:39.196" v="3885" actId="478"/>
          <ac:spMkLst>
            <pc:docMk/>
            <pc:sldMk cId="2790245756" sldId="264"/>
            <ac:spMk id="6" creationId="{32A68F87-9254-79DC-7F04-8AA66D9BE7DB}"/>
          </ac:spMkLst>
        </pc:spChg>
        <pc:spChg chg="add del mod">
          <ac:chgData name="brigitte goglione" userId="728acefcaebb6609" providerId="LiveId" clId="{4C664C23-2E3C-4CF2-B825-67E38521F068}" dt="2025-04-07T10:33:49.130" v="3894"/>
          <ac:spMkLst>
            <pc:docMk/>
            <pc:sldMk cId="2790245756" sldId="264"/>
            <ac:spMk id="7" creationId="{377C421A-D14E-84BE-3B73-3CEC399FFB74}"/>
          </ac:spMkLst>
        </pc:spChg>
        <pc:picChg chg="add mod">
          <ac:chgData name="brigitte goglione" userId="728acefcaebb6609" providerId="LiveId" clId="{4C664C23-2E3C-4CF2-B825-67E38521F068}" dt="2025-04-07T10:23:07.370" v="3612"/>
          <ac:picMkLst>
            <pc:docMk/>
            <pc:sldMk cId="2790245756" sldId="264"/>
            <ac:picMk id="4" creationId="{86089885-E2DB-1549-EB17-3A83E1DADD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88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5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64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55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11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4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21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1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4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85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75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CDD0F5-6F04-4E4F-B408-AA868C46D33B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BCC5A6-81B3-4414-A52F-4D14417FA6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6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pcc.ch/languages-2/francais/" TargetMode="Externa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rigitte.goglione@gmail.co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F7810-D32B-E9C2-B839-F3F80DDDD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EAB14F-9CA7-70C7-F3F9-5C6C1361D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1" descr="Groupe de personnes tenant des chaînes">
            <a:extLst>
              <a:ext uri="{FF2B5EF4-FFF2-40B4-BE49-F238E27FC236}">
                <a16:creationId xmlns:a16="http://schemas.microsoft.com/office/drawing/2014/main" id="{DEF88D13-4969-AA7F-DE01-4476F4EA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927" r="-1" b="1128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A4E80183-2660-6A3A-0CCA-EF21CD072BE0}"/>
              </a:ext>
            </a:extLst>
          </p:cNvPr>
          <p:cNvSpPr txBox="1">
            <a:spLocks/>
          </p:cNvSpPr>
          <p:nvPr/>
        </p:nvSpPr>
        <p:spPr>
          <a:xfrm>
            <a:off x="289570" y="5034325"/>
            <a:ext cx="4496671" cy="1509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b="1" dirty="0">
                <a:solidFill>
                  <a:schemeClr val="tx2"/>
                </a:solidFill>
              </a:rPr>
              <a:t>Brigitte GOGLIONE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b="1" dirty="0">
                <a:solidFill>
                  <a:schemeClr val="tx2"/>
                </a:solidFill>
              </a:rPr>
              <a:t>Formatrice / facilitatrice,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2000" b="1" dirty="0">
                <a:solidFill>
                  <a:schemeClr val="tx2"/>
                </a:solidFill>
              </a:rPr>
              <a:t>tisseuse de liens et passionnée d’écologie et du facteur humain </a:t>
            </a:r>
          </a:p>
        </p:txBody>
      </p:sp>
      <p:sp>
        <p:nvSpPr>
          <p:cNvPr id="6" name="Espace réservé du contenu 7">
            <a:extLst>
              <a:ext uri="{FF2B5EF4-FFF2-40B4-BE49-F238E27FC236}">
                <a16:creationId xmlns:a16="http://schemas.microsoft.com/office/drawing/2014/main" id="{AB6E30D9-C194-C881-1EAF-8540A0D50F9F}"/>
              </a:ext>
            </a:extLst>
          </p:cNvPr>
          <p:cNvSpPr txBox="1">
            <a:spLocks/>
          </p:cNvSpPr>
          <p:nvPr/>
        </p:nvSpPr>
        <p:spPr>
          <a:xfrm>
            <a:off x="5097985" y="4884274"/>
            <a:ext cx="7130143" cy="2187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endParaRPr lang="fr-FR" sz="5600" b="1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fr-FR" sz="6400" b="1" dirty="0">
              <a:solidFill>
                <a:schemeClr val="tx2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5600" b="1" dirty="0">
                <a:solidFill>
                  <a:schemeClr val="tx2"/>
                </a:solidFill>
              </a:rPr>
              <a:t>Ma besace est remplie d’outils d’intelligence collective, pour 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5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Acculturer, former, impliquer, accompagner les organisations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5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Faire prendre conscience de nos impacts sur l’écosystème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5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- Prendre soin des humains et non humains</a:t>
            </a:r>
          </a:p>
          <a:p>
            <a:pPr lvl="2" algn="l">
              <a:lnSpc>
                <a:spcPct val="120000"/>
              </a:lnSpc>
              <a:spcBef>
                <a:spcPts val="0"/>
              </a:spcBef>
            </a:pPr>
            <a:endParaRPr lang="fr-FR" sz="5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5600" b="1" dirty="0">
                <a:solidFill>
                  <a:schemeClr val="tx2"/>
                </a:solidFill>
              </a:rPr>
              <a:t> Découvrez mes méthodes et  outils d’intelligence collectives dans les pages suivantes ….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en-US" sz="500" dirty="0">
              <a:solidFill>
                <a:schemeClr val="tx2"/>
              </a:solidFill>
            </a:endParaRPr>
          </a:p>
          <a:p>
            <a:pPr algn="l">
              <a:spcAft>
                <a:spcPts val="600"/>
              </a:spcAft>
            </a:pPr>
            <a:endParaRPr lang="en-US" sz="500" b="1" dirty="0">
              <a:solidFill>
                <a:schemeClr val="tx2"/>
              </a:solidFill>
            </a:endParaRPr>
          </a:p>
          <a:p>
            <a:pPr algn="l">
              <a:spcAft>
                <a:spcPts val="600"/>
              </a:spcAft>
            </a:pPr>
            <a:endParaRPr lang="en-US" sz="500" b="1" dirty="0">
              <a:solidFill>
                <a:schemeClr val="tx2"/>
              </a:solidFill>
            </a:endParaRPr>
          </a:p>
          <a:p>
            <a:pPr algn="l">
              <a:spcAft>
                <a:spcPts val="600"/>
              </a:spcAft>
            </a:pPr>
            <a:endParaRPr lang="en-US" sz="500" b="1" dirty="0">
              <a:solidFill>
                <a:schemeClr val="tx2"/>
              </a:solidFill>
            </a:endParaRPr>
          </a:p>
          <a:p>
            <a:pPr algn="l">
              <a:spcAft>
                <a:spcPts val="600"/>
              </a:spcAft>
            </a:pPr>
            <a:br>
              <a:rPr lang="en-US" sz="500" b="1" dirty="0">
                <a:solidFill>
                  <a:schemeClr val="tx2"/>
                </a:solidFill>
              </a:rPr>
            </a:br>
            <a:endParaRPr lang="en-US" sz="500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0A46A0-A72D-5B0F-49BC-0530B4C6941E}"/>
              </a:ext>
            </a:extLst>
          </p:cNvPr>
          <p:cNvSpPr txBox="1"/>
          <p:nvPr/>
        </p:nvSpPr>
        <p:spPr>
          <a:xfrm>
            <a:off x="544285" y="54447"/>
            <a:ext cx="11466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0" dirty="0">
                <a:effectLst/>
                <a:latin typeface="-apple-system"/>
              </a:rPr>
              <a:t>De la fresque à l'action; du jeu à la créativité, je facilite la prise de conscience du facteur humain pour la transition écologique et la diversité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554896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00;p56" descr="Une image contenant habits, intérieur, personne, femme&#10;&#10;Le contenu généré par l’IA peut être incorrect.">
            <a:extLst>
              <a:ext uri="{FF2B5EF4-FFF2-40B4-BE49-F238E27FC236}">
                <a16:creationId xmlns:a16="http://schemas.microsoft.com/office/drawing/2014/main" id="{58EF49C6-BA99-4A88-3AA2-172A061D1E1D}"/>
              </a:ext>
            </a:extLst>
          </p:cNvPr>
          <p:cNvPicPr preferRelativeResize="0"/>
          <p:nvPr/>
        </p:nvPicPr>
        <p:blipFill>
          <a:blip r:embed="rId2"/>
          <a:srcRect l="7909" r="19091"/>
          <a:stretch/>
        </p:blipFill>
        <p:spPr>
          <a:xfrm>
            <a:off x="9620791" y="649854"/>
            <a:ext cx="2216335" cy="2128394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6" name="Google Shape;410;p57" descr="Une image contenant Post-it, texte, papeterie, Produit en papier&#10;&#10;Le contenu généré par l’IA peut être incorrect.">
            <a:extLst>
              <a:ext uri="{FF2B5EF4-FFF2-40B4-BE49-F238E27FC236}">
                <a16:creationId xmlns:a16="http://schemas.microsoft.com/office/drawing/2014/main" id="{C7382A9D-606F-A302-ED03-D0614022141F}"/>
              </a:ext>
            </a:extLst>
          </p:cNvPr>
          <p:cNvPicPr preferRelativeResize="0"/>
          <p:nvPr/>
        </p:nvPicPr>
        <p:blipFill>
          <a:blip r:embed="rId3"/>
          <a:srcRect t="17169" r="1" b="14464"/>
          <a:stretch/>
        </p:blipFill>
        <p:spPr>
          <a:xfrm>
            <a:off x="250372" y="2862921"/>
            <a:ext cx="2631106" cy="1980747"/>
          </a:xfrm>
          <a:custGeom>
            <a:avLst/>
            <a:gdLst/>
            <a:ahLst/>
            <a:cxnLst/>
            <a:rect l="l" t="t" r="r" b="b"/>
            <a:pathLst>
              <a:path w="3832765" h="3429000">
                <a:moveTo>
                  <a:pt x="0" y="0"/>
                </a:moveTo>
                <a:lnTo>
                  <a:pt x="3647227" y="0"/>
                </a:lnTo>
                <a:lnTo>
                  <a:pt x="3639550" y="38855"/>
                </a:lnTo>
                <a:cubicBezTo>
                  <a:pt x="3636650" y="54773"/>
                  <a:pt x="3634345" y="68219"/>
                  <a:pt x="3632595" y="77266"/>
                </a:cubicBezTo>
                <a:cubicBezTo>
                  <a:pt x="3626536" y="79781"/>
                  <a:pt x="3626501" y="84794"/>
                  <a:pt x="3629067" y="94172"/>
                </a:cubicBezTo>
                <a:cubicBezTo>
                  <a:pt x="3627578" y="163765"/>
                  <a:pt x="3557526" y="242917"/>
                  <a:pt x="3584106" y="259179"/>
                </a:cubicBezTo>
                <a:cubicBezTo>
                  <a:pt x="3583700" y="275569"/>
                  <a:pt x="3606846" y="331307"/>
                  <a:pt x="3599938" y="369872"/>
                </a:cubicBezTo>
                <a:cubicBezTo>
                  <a:pt x="3585388" y="383902"/>
                  <a:pt x="3596928" y="466732"/>
                  <a:pt x="3595032" y="485807"/>
                </a:cubicBezTo>
                <a:cubicBezTo>
                  <a:pt x="3585943" y="488250"/>
                  <a:pt x="3592517" y="521115"/>
                  <a:pt x="3579338" y="516547"/>
                </a:cubicBezTo>
                <a:cubicBezTo>
                  <a:pt x="3573622" y="519766"/>
                  <a:pt x="3573367" y="529229"/>
                  <a:pt x="3578241" y="534293"/>
                </a:cubicBezTo>
                <a:cubicBezTo>
                  <a:pt x="3576722" y="545474"/>
                  <a:pt x="3569890" y="551581"/>
                  <a:pt x="3577790" y="563888"/>
                </a:cubicBezTo>
                <a:cubicBezTo>
                  <a:pt x="3576008" y="579306"/>
                  <a:pt x="3555937" y="592508"/>
                  <a:pt x="3568362" y="606614"/>
                </a:cubicBezTo>
                <a:cubicBezTo>
                  <a:pt x="3548060" y="617296"/>
                  <a:pt x="3566748" y="665721"/>
                  <a:pt x="3562360" y="696544"/>
                </a:cubicBezTo>
                <a:cubicBezTo>
                  <a:pt x="3540870" y="749643"/>
                  <a:pt x="3563552" y="814684"/>
                  <a:pt x="3525923" y="839698"/>
                </a:cubicBezTo>
                <a:cubicBezTo>
                  <a:pt x="3535181" y="895191"/>
                  <a:pt x="3521523" y="937628"/>
                  <a:pt x="3518879" y="980382"/>
                </a:cubicBezTo>
                <a:cubicBezTo>
                  <a:pt x="3513995" y="999599"/>
                  <a:pt x="3527321" y="1012505"/>
                  <a:pt x="3515302" y="1028426"/>
                </a:cubicBezTo>
                <a:cubicBezTo>
                  <a:pt x="3518279" y="1066840"/>
                  <a:pt x="3496325" y="1148092"/>
                  <a:pt x="3536738" y="1210870"/>
                </a:cubicBezTo>
                <a:lnTo>
                  <a:pt x="3591526" y="1380154"/>
                </a:lnTo>
                <a:cubicBezTo>
                  <a:pt x="3610626" y="1430030"/>
                  <a:pt x="3618402" y="1446676"/>
                  <a:pt x="3627364" y="1475232"/>
                </a:cubicBezTo>
                <a:cubicBezTo>
                  <a:pt x="3630584" y="1500131"/>
                  <a:pt x="3621205" y="1517302"/>
                  <a:pt x="3629315" y="1551492"/>
                </a:cubicBezTo>
                <a:cubicBezTo>
                  <a:pt x="3627771" y="1569255"/>
                  <a:pt x="3642142" y="1604305"/>
                  <a:pt x="3642065" y="1616703"/>
                </a:cubicBezTo>
                <a:cubicBezTo>
                  <a:pt x="3644190" y="1615867"/>
                  <a:pt x="3646228" y="1622618"/>
                  <a:pt x="3644837" y="1625880"/>
                </a:cubicBezTo>
                <a:cubicBezTo>
                  <a:pt x="3644873" y="1682450"/>
                  <a:pt x="3660396" y="1644242"/>
                  <a:pt x="3653089" y="1681195"/>
                </a:cubicBezTo>
                <a:cubicBezTo>
                  <a:pt x="3653672" y="1703685"/>
                  <a:pt x="3678100" y="1693642"/>
                  <a:pt x="3669268" y="1720463"/>
                </a:cubicBezTo>
                <a:cubicBezTo>
                  <a:pt x="3672709" y="1747068"/>
                  <a:pt x="3683894" y="1760489"/>
                  <a:pt x="3680555" y="1787683"/>
                </a:cubicBezTo>
                <a:cubicBezTo>
                  <a:pt x="3683815" y="1812577"/>
                  <a:pt x="3690283" y="1832624"/>
                  <a:pt x="3690144" y="1854892"/>
                </a:cubicBezTo>
                <a:cubicBezTo>
                  <a:pt x="3694176" y="1862246"/>
                  <a:pt x="3696364" y="1869845"/>
                  <a:pt x="3692847" y="1879545"/>
                </a:cubicBezTo>
                <a:lnTo>
                  <a:pt x="3705899" y="1950159"/>
                </a:lnTo>
                <a:cubicBezTo>
                  <a:pt x="3705811" y="1963349"/>
                  <a:pt x="3696947" y="1944883"/>
                  <a:pt x="3698529" y="1956744"/>
                </a:cubicBezTo>
                <a:cubicBezTo>
                  <a:pt x="3704089" y="1967128"/>
                  <a:pt x="3694319" y="1972691"/>
                  <a:pt x="3700670" y="1983128"/>
                </a:cubicBezTo>
                <a:cubicBezTo>
                  <a:pt x="3707325" y="1975376"/>
                  <a:pt x="3704290" y="2019261"/>
                  <a:pt x="3710819" y="2016104"/>
                </a:cubicBezTo>
                <a:cubicBezTo>
                  <a:pt x="3703899" y="2032806"/>
                  <a:pt x="3716180" y="2041037"/>
                  <a:pt x="3716263" y="2057358"/>
                </a:cubicBezTo>
                <a:cubicBezTo>
                  <a:pt x="3714181" y="2066395"/>
                  <a:pt x="3708419" y="2088153"/>
                  <a:pt x="3713451" y="2092532"/>
                </a:cubicBezTo>
                <a:cubicBezTo>
                  <a:pt x="3702969" y="2134723"/>
                  <a:pt x="3713408" y="2112089"/>
                  <a:pt x="3712825" y="2145702"/>
                </a:cubicBezTo>
                <a:cubicBezTo>
                  <a:pt x="3711099" y="2175441"/>
                  <a:pt x="3721651" y="2170882"/>
                  <a:pt x="3710370" y="2205762"/>
                </a:cubicBezTo>
                <a:cubicBezTo>
                  <a:pt x="3706686" y="2213193"/>
                  <a:pt x="3707151" y="2225380"/>
                  <a:pt x="3711407" y="2232983"/>
                </a:cubicBezTo>
                <a:cubicBezTo>
                  <a:pt x="3712139" y="2234292"/>
                  <a:pt x="3712959" y="2235411"/>
                  <a:pt x="3713840" y="2236309"/>
                </a:cubicBezTo>
                <a:cubicBezTo>
                  <a:pt x="3705311" y="2258197"/>
                  <a:pt x="3712810" y="2264929"/>
                  <a:pt x="3706371" y="2276362"/>
                </a:cubicBezTo>
                <a:cubicBezTo>
                  <a:pt x="3707813" y="2303313"/>
                  <a:pt x="3719116" y="2319717"/>
                  <a:pt x="3713548" y="2330164"/>
                </a:cubicBezTo>
                <a:cubicBezTo>
                  <a:pt x="3716700" y="2349548"/>
                  <a:pt x="3722681" y="2379563"/>
                  <a:pt x="3725281" y="2392669"/>
                </a:cubicBezTo>
                <a:cubicBezTo>
                  <a:pt x="3729704" y="2396182"/>
                  <a:pt x="3728251" y="2402767"/>
                  <a:pt x="3729156" y="2408800"/>
                </a:cubicBezTo>
                <a:cubicBezTo>
                  <a:pt x="3733288" y="2414878"/>
                  <a:pt x="3733591" y="2443086"/>
                  <a:pt x="3731527" y="2451803"/>
                </a:cubicBezTo>
                <a:lnTo>
                  <a:pt x="3736702" y="2478754"/>
                </a:lnTo>
                <a:cubicBezTo>
                  <a:pt x="3728550" y="2525478"/>
                  <a:pt x="3760386" y="2545889"/>
                  <a:pt x="3730701" y="2582746"/>
                </a:cubicBezTo>
                <a:cubicBezTo>
                  <a:pt x="3730821" y="2599785"/>
                  <a:pt x="3740171" y="2587220"/>
                  <a:pt x="3740291" y="2604259"/>
                </a:cubicBezTo>
                <a:cubicBezTo>
                  <a:pt x="3743848" y="2626667"/>
                  <a:pt x="3731064" y="2615985"/>
                  <a:pt x="3745312" y="2636571"/>
                </a:cubicBezTo>
                <a:cubicBezTo>
                  <a:pt x="3741774" y="2677126"/>
                  <a:pt x="3756230" y="2698390"/>
                  <a:pt x="3745913" y="2734956"/>
                </a:cubicBezTo>
                <a:cubicBezTo>
                  <a:pt x="3751211" y="2727858"/>
                  <a:pt x="3750682" y="2814031"/>
                  <a:pt x="3749695" y="2825841"/>
                </a:cubicBezTo>
                <a:cubicBezTo>
                  <a:pt x="3749942" y="2850991"/>
                  <a:pt x="3747920" y="2877551"/>
                  <a:pt x="3747393" y="2915771"/>
                </a:cubicBezTo>
                <a:cubicBezTo>
                  <a:pt x="3750755" y="2949567"/>
                  <a:pt x="3739923" y="2933903"/>
                  <a:pt x="3751447" y="2964244"/>
                </a:cubicBezTo>
                <a:cubicBezTo>
                  <a:pt x="3751616" y="2982921"/>
                  <a:pt x="3749341" y="3024704"/>
                  <a:pt x="3748411" y="3027834"/>
                </a:cubicBezTo>
                <a:lnTo>
                  <a:pt x="3748938" y="3029071"/>
                </a:lnTo>
                <a:cubicBezTo>
                  <a:pt x="3750070" y="3034527"/>
                  <a:pt x="3749794" y="3037871"/>
                  <a:pt x="3748894" y="3040270"/>
                </a:cubicBezTo>
                <a:lnTo>
                  <a:pt x="3747334" y="3042558"/>
                </a:lnTo>
                <a:cubicBezTo>
                  <a:pt x="3747162" y="3045102"/>
                  <a:pt x="3746989" y="3047646"/>
                  <a:pt x="3746817" y="3050190"/>
                </a:cubicBezTo>
                <a:lnTo>
                  <a:pt x="3744491" y="3065086"/>
                </a:lnTo>
                <a:lnTo>
                  <a:pt x="3745283" y="3068003"/>
                </a:lnTo>
                <a:lnTo>
                  <a:pt x="3743686" y="3090671"/>
                </a:lnTo>
                <a:lnTo>
                  <a:pt x="3744246" y="3091046"/>
                </a:lnTo>
                <a:cubicBezTo>
                  <a:pt x="3745467" y="3092400"/>
                  <a:pt x="3746300" y="3094375"/>
                  <a:pt x="3746343" y="3097703"/>
                </a:cubicBezTo>
                <a:cubicBezTo>
                  <a:pt x="3754816" y="3093496"/>
                  <a:pt x="3749641" y="3100105"/>
                  <a:pt x="3749018" y="3110287"/>
                </a:cubicBezTo>
                <a:cubicBezTo>
                  <a:pt x="3762039" y="3106026"/>
                  <a:pt x="3755113" y="3134407"/>
                  <a:pt x="3762400" y="3140063"/>
                </a:cubicBezTo>
                <a:cubicBezTo>
                  <a:pt x="3761648" y="3147641"/>
                  <a:pt x="3761093" y="3155576"/>
                  <a:pt x="3760798" y="3163705"/>
                </a:cubicBezTo>
                <a:cubicBezTo>
                  <a:pt x="3760796" y="3165306"/>
                  <a:pt x="3760795" y="3166906"/>
                  <a:pt x="3760793" y="3168507"/>
                </a:cubicBezTo>
                <a:lnTo>
                  <a:pt x="3760925" y="3168621"/>
                </a:lnTo>
                <a:cubicBezTo>
                  <a:pt x="3761203" y="3169703"/>
                  <a:pt x="3761307" y="3171298"/>
                  <a:pt x="3761180" y="3173722"/>
                </a:cubicBezTo>
                <a:lnTo>
                  <a:pt x="3760784" y="3177263"/>
                </a:lnTo>
                <a:lnTo>
                  <a:pt x="3760776" y="3186578"/>
                </a:lnTo>
                <a:lnTo>
                  <a:pt x="3761644" y="3189908"/>
                </a:lnTo>
                <a:cubicBezTo>
                  <a:pt x="3767239" y="3200999"/>
                  <a:pt x="3784386" y="3192521"/>
                  <a:pt x="3778090" y="3215620"/>
                </a:cubicBezTo>
                <a:cubicBezTo>
                  <a:pt x="3782929" y="3238942"/>
                  <a:pt x="3794645" y="3248487"/>
                  <a:pt x="3792860" y="3273934"/>
                </a:cubicBezTo>
                <a:cubicBezTo>
                  <a:pt x="3797428" y="3295746"/>
                  <a:pt x="3804878" y="3312408"/>
                  <a:pt x="3805965" y="3332638"/>
                </a:cubicBezTo>
                <a:cubicBezTo>
                  <a:pt x="3810325" y="3338359"/>
                  <a:pt x="3812891" y="3344736"/>
                  <a:pt x="3809972" y="3354360"/>
                </a:cubicBezTo>
                <a:cubicBezTo>
                  <a:pt x="3815463" y="3373933"/>
                  <a:pt x="3822569" y="3374995"/>
                  <a:pt x="3820366" y="3391014"/>
                </a:cubicBezTo>
                <a:cubicBezTo>
                  <a:pt x="3832550" y="3396219"/>
                  <a:pt x="3828906" y="3399305"/>
                  <a:pt x="3827143" y="3406519"/>
                </a:cubicBezTo>
                <a:cubicBezTo>
                  <a:pt x="3827126" y="3406819"/>
                  <a:pt x="3827110" y="3407118"/>
                  <a:pt x="3827093" y="3407418"/>
                </a:cubicBezTo>
                <a:lnTo>
                  <a:pt x="3828820" y="3408091"/>
                </a:lnTo>
                <a:lnTo>
                  <a:pt x="3830121" y="3410929"/>
                </a:lnTo>
                <a:lnTo>
                  <a:pt x="3831461" y="3420084"/>
                </a:lnTo>
                <a:cubicBezTo>
                  <a:pt x="3831507" y="3421309"/>
                  <a:pt x="3831554" y="3422534"/>
                  <a:pt x="3831600" y="3423759"/>
                </a:cubicBezTo>
                <a:cubicBezTo>
                  <a:pt x="3831831" y="3426205"/>
                  <a:pt x="3832160" y="3427719"/>
                  <a:pt x="3832580" y="3428642"/>
                </a:cubicBezTo>
                <a:cubicBezTo>
                  <a:pt x="3832626" y="3428658"/>
                  <a:pt x="3832672" y="3428675"/>
                  <a:pt x="3832719" y="3428690"/>
                </a:cubicBezTo>
                <a:lnTo>
                  <a:pt x="3832765" y="3429000"/>
                </a:lnTo>
                <a:lnTo>
                  <a:pt x="0" y="3429000"/>
                </a:lnTo>
                <a:close/>
              </a:path>
            </a:pathLst>
          </a:cu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297422-0FF2-B965-8085-827D4106F4F2}"/>
              </a:ext>
            </a:extLst>
          </p:cNvPr>
          <p:cNvSpPr txBox="1"/>
          <p:nvPr/>
        </p:nvSpPr>
        <p:spPr>
          <a:xfrm>
            <a:off x="3039294" y="2862921"/>
            <a:ext cx="8564879" cy="203260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noProof="0" dirty="0">
                <a:sym typeface="Poppins"/>
              </a:rPr>
              <a:t>La fresque du facteur humain : ouvrir</a:t>
            </a:r>
            <a:r>
              <a:rPr lang="fr-FR" sz="1400" b="1" dirty="0">
                <a:sym typeface="Poppins"/>
              </a:rPr>
              <a:t> la boite noire de notre cerveau</a:t>
            </a:r>
          </a:p>
          <a:p>
            <a:pPr>
              <a:lnSpc>
                <a:spcPct val="90000"/>
              </a:lnSpc>
            </a:pPr>
            <a:r>
              <a:rPr lang="fr-FR" sz="1400" noProof="0" dirty="0">
                <a:sym typeface="Poppins"/>
              </a:rPr>
              <a:t>Création du GIECO et neuro scientifiques</a:t>
            </a:r>
          </a:p>
          <a:p>
            <a:pPr>
              <a:lnSpc>
                <a:spcPct val="90000"/>
              </a:lnSpc>
            </a:pPr>
            <a:r>
              <a:rPr lang="fr-FR" sz="1400" noProof="0" dirty="0">
                <a:sym typeface="Poppins"/>
              </a:rPr>
              <a:t>Pour s’interroger autour d’un comportement à atteindre et prendre conscience de l’impact des émotions, biais cognitifs et facteurs. </a:t>
            </a:r>
          </a:p>
          <a:p>
            <a:pPr>
              <a:lnSpc>
                <a:spcPct val="90000"/>
              </a:lnSpc>
            </a:pPr>
            <a:r>
              <a:rPr lang="fr-FR" sz="1400" b="1" noProof="0" dirty="0">
                <a:sym typeface="Poppins"/>
              </a:rPr>
              <a:t>Spécificité :  </a:t>
            </a:r>
            <a:r>
              <a:rPr lang="fr-FR" sz="1400" noProof="0" dirty="0">
                <a:sym typeface="Poppins"/>
              </a:rPr>
              <a:t>La thématique est adaptable à votre environnement et besoins. Exemple : </a:t>
            </a:r>
          </a:p>
          <a:p>
            <a:pPr>
              <a:lnSpc>
                <a:spcPct val="90000"/>
              </a:lnSpc>
            </a:pPr>
            <a:r>
              <a:rPr lang="fr-FR" sz="1400" i="0" noProof="0" dirty="0">
                <a:effectLst/>
              </a:rPr>
              <a:t>Communication</a:t>
            </a:r>
            <a:r>
              <a:rPr lang="fr-FR" sz="1400" b="1" i="0" noProof="0" dirty="0">
                <a:effectLst/>
              </a:rPr>
              <a:t> : </a:t>
            </a:r>
            <a:r>
              <a:rPr lang="fr-FR" sz="1400" b="0" i="0" noProof="0" dirty="0">
                <a:effectLst/>
              </a:rPr>
              <a:t>"Au-delà des tensions : Transformer mon rapport au conflit »</a:t>
            </a:r>
            <a:endParaRPr lang="fr-FR" sz="1400" b="0" i="0" noProof="0" dirty="0">
              <a:effectLst/>
              <a:highlight>
                <a:srgbClr val="FFFFFF"/>
              </a:highlight>
              <a:sym typeface="Poppins"/>
            </a:endParaRPr>
          </a:p>
          <a:p>
            <a:pPr>
              <a:lnSpc>
                <a:spcPct val="90000"/>
              </a:lnSpc>
            </a:pPr>
            <a:r>
              <a:rPr lang="fr-FR" sz="1400" b="0" i="0" noProof="0" dirty="0">
                <a:effectLst/>
              </a:rPr>
              <a:t>Organisation : " Notre rapport au temps« </a:t>
            </a:r>
          </a:p>
          <a:p>
            <a:pPr>
              <a:lnSpc>
                <a:spcPct val="90000"/>
              </a:lnSpc>
            </a:pPr>
            <a:r>
              <a:rPr lang="fr-FR" sz="1400" b="0" i="0" noProof="0" dirty="0">
                <a:effectLst/>
              </a:rPr>
              <a:t>Management : "Décider dans le brouillard : Trouver les leviers malgré l’incertitude« </a:t>
            </a:r>
          </a:p>
          <a:p>
            <a:pPr>
              <a:lnSpc>
                <a:spcPct val="90000"/>
              </a:lnSpc>
            </a:pPr>
            <a:r>
              <a:rPr lang="fr-FR" sz="1400" noProof="0" dirty="0"/>
              <a:t>Climat : Maintenir son engagement pour le climat </a:t>
            </a:r>
          </a:p>
          <a:p>
            <a:pPr>
              <a:lnSpc>
                <a:spcPct val="90000"/>
              </a:lnSpc>
            </a:pPr>
            <a:r>
              <a:rPr lang="fr-FR" sz="1400" b="0" i="0" noProof="0" dirty="0">
                <a:effectLst/>
              </a:rPr>
              <a:t>Mobilisation collective : </a:t>
            </a:r>
            <a:r>
              <a:rPr lang="fr-FR" sz="1400" noProof="0" dirty="0"/>
              <a:t>Développer l’entraide dans le réseau de correspondants</a:t>
            </a:r>
            <a:endParaRPr lang="fr-FR" sz="1400" noProof="0" dirty="0">
              <a:sym typeface="Poppin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B2B370-5B0D-921C-425D-EBEE748A4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791" y="5053891"/>
            <a:ext cx="2319979" cy="16204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02486C-8BDB-4F55-DBEE-74F15A8E37BE}"/>
              </a:ext>
            </a:extLst>
          </p:cNvPr>
          <p:cNvSpPr txBox="1"/>
          <p:nvPr/>
        </p:nvSpPr>
        <p:spPr>
          <a:xfrm>
            <a:off x="1513113" y="5313906"/>
            <a:ext cx="7406640" cy="144655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noProof="0" dirty="0">
                <a:effectLst/>
              </a:rPr>
              <a:t>La Fresque de l’Entreprise Régénérative </a:t>
            </a:r>
          </a:p>
          <a:p>
            <a:r>
              <a:rPr lang="fr-FR" sz="1400" dirty="0"/>
              <a:t>C’</a:t>
            </a:r>
            <a:r>
              <a:rPr lang="fr-FR" sz="1400" noProof="0" dirty="0">
                <a:effectLst/>
              </a:rPr>
              <a:t>est un outil visuel qui propose une vision systémique des enjeux écologiques et sociaux liés à une entreprise</a:t>
            </a:r>
          </a:p>
          <a:p>
            <a:r>
              <a:rPr lang="fr-FR" sz="1400" dirty="0"/>
              <a:t>La proposition : immersion dans la chaine de valeur pour identifier les dépendances et impacts</a:t>
            </a:r>
            <a:r>
              <a:rPr lang="fr-FR" sz="1400" noProof="0" dirty="0">
                <a:effectLst/>
              </a:rPr>
              <a:t>.</a:t>
            </a:r>
            <a:endParaRPr lang="fr-FR" sz="1800" noProof="0" dirty="0">
              <a:effectLst/>
            </a:endParaRP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9F0D61-2BFA-799D-0A06-E1EFCEBF44DE}"/>
              </a:ext>
            </a:extLst>
          </p:cNvPr>
          <p:cNvSpPr txBox="1"/>
          <p:nvPr/>
        </p:nvSpPr>
        <p:spPr>
          <a:xfrm>
            <a:off x="3522615" y="233958"/>
            <a:ext cx="5747657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LES FRESQUES, outils d’intelligence collective </a:t>
            </a: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A49D44D-3869-E0A5-D2FF-00D467C0AC84}"/>
              </a:ext>
            </a:extLst>
          </p:cNvPr>
          <p:cNvSpPr/>
          <p:nvPr/>
        </p:nvSpPr>
        <p:spPr>
          <a:xfrm>
            <a:off x="2723661" y="3777343"/>
            <a:ext cx="315633" cy="272143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EAD9F3C-44B3-4550-436C-D460EB514581}"/>
              </a:ext>
            </a:extLst>
          </p:cNvPr>
          <p:cNvSpPr/>
          <p:nvPr/>
        </p:nvSpPr>
        <p:spPr>
          <a:xfrm>
            <a:off x="2601687" y="3624943"/>
            <a:ext cx="437608" cy="34834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C45D3E73-DC0C-4056-A09D-DC4DF391A9D9}"/>
              </a:ext>
            </a:extLst>
          </p:cNvPr>
          <p:cNvSpPr/>
          <p:nvPr/>
        </p:nvSpPr>
        <p:spPr>
          <a:xfrm flipH="1">
            <a:off x="9030243" y="1656307"/>
            <a:ext cx="48005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12253A37-2EC7-3089-8E3C-2DA4CCBA7105}"/>
              </a:ext>
            </a:extLst>
          </p:cNvPr>
          <p:cNvSpPr/>
          <p:nvPr/>
        </p:nvSpPr>
        <p:spPr>
          <a:xfrm flipH="1">
            <a:off x="9030243" y="5637071"/>
            <a:ext cx="48005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5119CCE-3543-2C2E-F970-03F1D53FB27B}"/>
              </a:ext>
            </a:extLst>
          </p:cNvPr>
          <p:cNvSpPr txBox="1"/>
          <p:nvPr/>
        </p:nvSpPr>
        <p:spPr>
          <a:xfrm rot="20589336">
            <a:off x="33908" y="406415"/>
            <a:ext cx="3178628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i="0" dirty="0">
                <a:solidFill>
                  <a:schemeClr val="tx2"/>
                </a:solidFill>
                <a:effectLst/>
                <a:latin typeface="Proxima Nova" panose="02000506030000020004" pitchFamily="50" charset="0"/>
              </a:rPr>
              <a:t>L’intelligence collective </a:t>
            </a:r>
            <a:r>
              <a:rPr lang="fr-FR" sz="1400" i="0" dirty="0">
                <a:solidFill>
                  <a:schemeClr val="tx2"/>
                </a:solidFill>
                <a:effectLst/>
                <a:latin typeface="Proxima Nova" panose="02000506030000020004" pitchFamily="50" charset="0"/>
              </a:rPr>
              <a:t>permet de créer un espace de questionnement et de réflexion autour de sujets complexes</a:t>
            </a:r>
            <a:r>
              <a:rPr lang="fr-FR" sz="1400" b="1" dirty="0">
                <a:solidFill>
                  <a:schemeClr val="tx2"/>
                </a:solidFill>
                <a:latin typeface="Proxima Nova" panose="02000506030000020004" pitchFamily="50" charset="0"/>
              </a:rPr>
              <a:t>.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00AC1A-2030-91B6-55A7-EFB0081E8C88}"/>
              </a:ext>
            </a:extLst>
          </p:cNvPr>
          <p:cNvSpPr txBox="1"/>
          <p:nvPr/>
        </p:nvSpPr>
        <p:spPr>
          <a:xfrm>
            <a:off x="1513113" y="1240238"/>
            <a:ext cx="7517129" cy="126829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b="1" noProof="0" dirty="0">
                <a:sym typeface="Poppins"/>
              </a:rPr>
              <a:t>La fresque du climat ; pour agir il faut comprendre </a:t>
            </a:r>
          </a:p>
          <a:p>
            <a:pPr>
              <a:lnSpc>
                <a:spcPct val="90000"/>
              </a:lnSpc>
              <a:spcBef>
                <a:spcPts val="800"/>
              </a:spcBef>
            </a:pPr>
            <a:r>
              <a:rPr lang="fr-FR" sz="1400" noProof="0" dirty="0">
                <a:sym typeface="Poppins"/>
              </a:rPr>
              <a:t>42 cartes à relier en relation cause/effet, dont les  données sont tirées d’une base scientifique de référence, celle qui oriente aujourd’hui les choix des décideurs politiques et économiques. le </a:t>
            </a:r>
            <a:r>
              <a:rPr lang="fr-FR" sz="1400" noProof="0" dirty="0">
                <a:uFill>
                  <a:noFill/>
                </a:uFill>
                <a:sym typeface="Poppi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GIEC</a:t>
            </a:r>
            <a:r>
              <a:rPr lang="fr-FR" sz="1400" noProof="0" dirty="0">
                <a:sym typeface="Poppins"/>
              </a:rPr>
              <a:t>, </a:t>
            </a:r>
            <a:r>
              <a:rPr lang="fr-FR" sz="1400" i="1" noProof="0" dirty="0">
                <a:sym typeface="Poppins"/>
              </a:rPr>
              <a:t>Groupe d’experts intergouvernemental sur l’évolution du climat</a:t>
            </a:r>
            <a:r>
              <a:rPr lang="fr-FR" sz="1400" noProof="0" dirty="0">
                <a:sym typeface="Poppin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r-FR" sz="1400" noProof="0" dirty="0"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5033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586EC-506B-B5EB-6AF4-42BAA3E8F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897" y="687222"/>
            <a:ext cx="8846907" cy="2105695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fr-FR" sz="1400" b="1" dirty="0"/>
              <a:t>HANDI’CARTES</a:t>
            </a:r>
            <a:br>
              <a:rPr lang="fr-FR" sz="1400" b="1" dirty="0"/>
            </a:br>
            <a:r>
              <a:rPr lang="fr-FR" sz="1400" dirty="0"/>
              <a:t>- jeu de 84 cartes pensées/paroles entendues pendant mes accompagnements, </a:t>
            </a:r>
            <a:br>
              <a:rPr lang="fr-FR" sz="1400" dirty="0"/>
            </a:br>
            <a:r>
              <a:rPr lang="fr-FR" sz="1400" dirty="0"/>
              <a:t>- Un jeu de rôles avec 4 parties prenantes , </a:t>
            </a:r>
            <a:br>
              <a:rPr lang="fr-FR" sz="1400" dirty="0"/>
            </a:br>
            <a:r>
              <a:rPr lang="fr-FR" sz="1400" dirty="0"/>
              <a:t>- Une  systémie reconstituée avec une personne en situation de handicap</a:t>
            </a:r>
            <a:br>
              <a:rPr lang="fr-FR" sz="1400" dirty="0"/>
            </a:br>
            <a:r>
              <a:rPr lang="fr-FR" sz="1400" dirty="0"/>
              <a:t>𝐋𝐞 𝐫𝐞́𝐬𝐮𝐥𝐭𝐚𝐭</a:t>
            </a:r>
            <a:br>
              <a:rPr lang="fr-FR" sz="1400" dirty="0"/>
            </a:br>
            <a:r>
              <a:rPr lang="fr-FR" sz="1400" dirty="0"/>
              <a:t>. C’est concret : le contenu des cartes sont des pensées ou des paroles issues de situations terrain.</a:t>
            </a:r>
            <a:br>
              <a:rPr lang="fr-FR" sz="1400" dirty="0"/>
            </a:br>
            <a:r>
              <a:rPr lang="fr-FR" sz="1400" dirty="0"/>
              <a:t>. C’est ludique : les cartes encouragent les échanges.</a:t>
            </a:r>
            <a:br>
              <a:rPr lang="fr-FR" sz="1400" dirty="0"/>
            </a:br>
            <a:r>
              <a:rPr lang="fr-FR" sz="1400" dirty="0"/>
              <a:t>. C’est engageant : le jeu favorise une meilleure compréhension des émotions et des besoins des autres, renforçant l’empathie.</a:t>
            </a:r>
            <a:br>
              <a:rPr lang="fr-FR" sz="1400" dirty="0"/>
            </a:br>
            <a:r>
              <a:rPr lang="fr-FR" sz="1400" dirty="0"/>
              <a:t>. C’est court : une heure, c’est un format accessible pour toute personne pressée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9C3E95-8BB5-1568-D1C3-6E490E0CA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196" y="2967787"/>
            <a:ext cx="9144000" cy="1809270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5600" b="1" noProof="0" dirty="0">
                <a:sym typeface="Poppins"/>
              </a:rPr>
              <a:t>LE JEU DU HEROS </a:t>
            </a:r>
          </a:p>
          <a:p>
            <a:pPr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5600" noProof="0" dirty="0">
                <a:sym typeface="Roboto"/>
              </a:rPr>
              <a:t>Dans toutes les traditions, les contes ont été utilisés pour parler directement à notre imaginaire, lieu de toute créativité. c’est de la sagesse ancestrale à activer au quotidien. </a:t>
            </a:r>
          </a:p>
          <a:p>
            <a:pPr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5600" b="1" noProof="0" dirty="0">
                <a:sym typeface="Roboto"/>
              </a:rPr>
              <a:t>Le parcours  du héros</a:t>
            </a:r>
            <a:r>
              <a:rPr lang="fr-FR" sz="5600" noProof="0" dirty="0">
                <a:sym typeface="Roboto"/>
              </a:rPr>
              <a:t>, inspiré par la sagesse des contes, vous invite à voir clairement vos projets dans la totalité de leur réalisation et vous permet de mobiliser les ressources nécessaires à leur réussite. </a:t>
            </a:r>
          </a:p>
          <a:p>
            <a:pPr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5600" noProof="0" dirty="0">
                <a:sym typeface="Roboto"/>
              </a:rPr>
              <a:t> Il crée un </a:t>
            </a:r>
            <a:r>
              <a:rPr lang="fr-FR" sz="5600" b="1" noProof="0" dirty="0">
                <a:sym typeface="Roboto"/>
              </a:rPr>
              <a:t>pont entre imaginaire et action</a:t>
            </a:r>
            <a:r>
              <a:rPr lang="fr-FR" sz="5600" noProof="0" dirty="0">
                <a:sym typeface="Roboto"/>
              </a:rPr>
              <a:t>, sous-tendu par la nécessité pour tout héros de réaliser sa quête. </a:t>
            </a:r>
          </a:p>
          <a:p>
            <a:pPr indent="-2286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5600" noProof="0" dirty="0">
                <a:sym typeface="Roboto"/>
              </a:rPr>
              <a:t>Il vous propose de </a:t>
            </a:r>
            <a:r>
              <a:rPr lang="fr-FR" sz="5600" b="1" noProof="0" dirty="0">
                <a:sym typeface="Roboto"/>
              </a:rPr>
              <a:t>dépasser les peurs </a:t>
            </a:r>
            <a:r>
              <a:rPr lang="fr-FR" sz="5600" noProof="0" dirty="0">
                <a:sym typeface="Roboto"/>
              </a:rPr>
              <a:t>qui vous freinent et de retrouver la motivation de réaliser vos projets, en conjuguant intuition et action. 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A84C35D-40AD-BF2D-D195-D2228D18C446}"/>
              </a:ext>
            </a:extLst>
          </p:cNvPr>
          <p:cNvSpPr txBox="1"/>
          <p:nvPr/>
        </p:nvSpPr>
        <p:spPr>
          <a:xfrm>
            <a:off x="2881477" y="141416"/>
            <a:ext cx="5747657" cy="36933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La ludopédagogie ; des jeux et méthodes créatives </a:t>
            </a:r>
          </a:p>
        </p:txBody>
      </p:sp>
      <p:pic>
        <p:nvPicPr>
          <p:cNvPr id="6" name="Image 5" descr="Une image contenant texte, papier, lettre, Produit en papier&#10;&#10;Le contenu généré par l’IA peut être incorrect.">
            <a:extLst>
              <a:ext uri="{FF2B5EF4-FFF2-40B4-BE49-F238E27FC236}">
                <a16:creationId xmlns:a16="http://schemas.microsoft.com/office/drawing/2014/main" id="{EBC754D6-625D-21C1-972E-7231C9E06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 rot="10800000">
            <a:off x="260197" y="843901"/>
            <a:ext cx="2621280" cy="1947411"/>
          </a:xfrm>
          <a:prstGeom prst="rect">
            <a:avLst/>
          </a:prstGeom>
        </p:spPr>
      </p:pic>
      <p:pic>
        <p:nvPicPr>
          <p:cNvPr id="7" name="Google Shape;419;p58">
            <a:extLst>
              <a:ext uri="{FF2B5EF4-FFF2-40B4-BE49-F238E27FC236}">
                <a16:creationId xmlns:a16="http://schemas.microsoft.com/office/drawing/2014/main" id="{95742190-D356-9DC2-0AAA-7AC662585D7C}"/>
              </a:ext>
            </a:extLst>
          </p:cNvPr>
          <p:cNvPicPr preferRelativeResize="0"/>
          <p:nvPr/>
        </p:nvPicPr>
        <p:blipFill>
          <a:blip r:embed="rId3"/>
          <a:srcRect t="16284" r="1" b="1"/>
          <a:stretch/>
        </p:blipFill>
        <p:spPr>
          <a:xfrm>
            <a:off x="9498759" y="2867513"/>
            <a:ext cx="2693241" cy="2188029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pic>
        <p:nvPicPr>
          <p:cNvPr id="8" name="Google Shape;376;p54">
            <a:extLst>
              <a:ext uri="{FF2B5EF4-FFF2-40B4-BE49-F238E27FC236}">
                <a16:creationId xmlns:a16="http://schemas.microsoft.com/office/drawing/2014/main" id="{3BE2F089-CEE3-06A2-42DE-660CFED3D2A1}"/>
              </a:ext>
            </a:extLst>
          </p:cNvPr>
          <p:cNvPicPr preferRelativeResize="0"/>
          <p:nvPr/>
        </p:nvPicPr>
        <p:blipFill>
          <a:blip r:embed="rId4"/>
          <a:srcRect r="1" b="6564"/>
          <a:stretch/>
        </p:blipFill>
        <p:spPr>
          <a:xfrm>
            <a:off x="337457" y="4865914"/>
            <a:ext cx="1970313" cy="1915886"/>
          </a:xfrm>
          <a:prstGeom prst="rect">
            <a:avLst/>
          </a:prstGeom>
          <a:noFill/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B550AC69-852F-298A-B4F9-F9C1BFE6F198}"/>
              </a:ext>
            </a:extLst>
          </p:cNvPr>
          <p:cNvSpPr txBox="1">
            <a:spLocks/>
          </p:cNvSpPr>
          <p:nvPr/>
        </p:nvSpPr>
        <p:spPr>
          <a:xfrm>
            <a:off x="2710543" y="4925072"/>
            <a:ext cx="9144000" cy="180927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fr-FR" sz="1400" b="1" dirty="0">
                <a:sym typeface="Poppins"/>
              </a:rPr>
              <a:t>THEORIE U : méthodes et outils pour une approche systémique et créative </a:t>
            </a:r>
          </a:p>
          <a:p>
            <a:pPr indent="-2286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noProof="0" dirty="0">
                <a:sym typeface="Calibri"/>
              </a:rPr>
              <a:t>L’aspect révolutionnaire de l’approche du U est de modéliser et de permettre à chacun de reproduire les étapes où le créateur passe de la feuille blanche à l’émergence d’une intuition ou d’une intention forte, puis à une réalité nouvelle qui se fait jour peu à peu.</a:t>
            </a:r>
          </a:p>
          <a:p>
            <a:pPr indent="-2286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dirty="0">
                <a:sym typeface="Calibri"/>
              </a:rPr>
              <a:t>Outil majeur pour l’accompagnement du changement, c’est une démarche « Tête, cœur, corps » </a:t>
            </a:r>
            <a:endParaRPr lang="fr-FR" sz="1400" noProof="0" dirty="0">
              <a:sym typeface="Calibri"/>
            </a:endParaRPr>
          </a:p>
          <a:p>
            <a:pPr indent="-2286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400" noProof="0" dirty="0">
                <a:sym typeface="Calibri"/>
              </a:rPr>
              <a:t> les outils tels que le 3D (en photo) ou la marche empathique permettent d’</a:t>
            </a:r>
            <a:r>
              <a:rPr lang="fr-FR" sz="1400" noProof="0" dirty="0" err="1">
                <a:sym typeface="Calibri"/>
              </a:rPr>
              <a:t>accelére</a:t>
            </a:r>
            <a:r>
              <a:rPr lang="fr-FR" sz="1400" dirty="0">
                <a:sym typeface="Calibri"/>
              </a:rPr>
              <a:t>r les dynamiques de travail en équipe </a:t>
            </a:r>
            <a:endParaRPr lang="fr-FR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5B8EDD-B969-01EB-49D7-B5F6CF15B17A}"/>
              </a:ext>
            </a:extLst>
          </p:cNvPr>
          <p:cNvSpPr txBox="1"/>
          <p:nvPr/>
        </p:nvSpPr>
        <p:spPr>
          <a:xfrm rot="802954">
            <a:off x="8681159" y="577856"/>
            <a:ext cx="3577019" cy="8692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1400" dirty="0"/>
              <a:t>La </a:t>
            </a:r>
            <a:r>
              <a:rPr lang="fr-FR" sz="1400" b="1" dirty="0"/>
              <a:t>ludopédagogie</a:t>
            </a:r>
            <a:r>
              <a:rPr lang="fr-FR" sz="1400" dirty="0"/>
              <a:t> utilise le jeu comme outil d'apprentissage et encourage : </a:t>
            </a:r>
          </a:p>
          <a:p>
            <a:pPr marL="895335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Motivation et Engagement</a:t>
            </a:r>
          </a:p>
          <a:p>
            <a:pPr marL="895335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sz="1400" dirty="0"/>
              <a:t> Compétences Sociales</a:t>
            </a:r>
            <a:endParaRPr lang="fr-FR" dirty="0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D1EBDCB9-3ACC-5620-41CD-65D987A511DA}"/>
              </a:ext>
            </a:extLst>
          </p:cNvPr>
          <p:cNvSpPr/>
          <p:nvPr/>
        </p:nvSpPr>
        <p:spPr>
          <a:xfrm flipH="1">
            <a:off x="9164167" y="3796710"/>
            <a:ext cx="480058" cy="3693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6225B27-115C-E551-F942-337718BF74A0}"/>
              </a:ext>
            </a:extLst>
          </p:cNvPr>
          <p:cNvSpPr/>
          <p:nvPr/>
        </p:nvSpPr>
        <p:spPr>
          <a:xfrm>
            <a:off x="2729330" y="1792093"/>
            <a:ext cx="437608" cy="34834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47E205F7-007E-385D-D79C-5EDB37AD16F2}"/>
              </a:ext>
            </a:extLst>
          </p:cNvPr>
          <p:cNvSpPr/>
          <p:nvPr/>
        </p:nvSpPr>
        <p:spPr>
          <a:xfrm>
            <a:off x="2291722" y="5639935"/>
            <a:ext cx="437608" cy="34834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23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97097-4DAD-A1AE-0EF8-ACA32E212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943" y="586680"/>
            <a:ext cx="10668000" cy="477837"/>
          </a:xfrm>
        </p:spPr>
        <p:txBody>
          <a:bodyPr>
            <a:normAutofit fontScale="90000"/>
          </a:bodyPr>
          <a:lstStyle/>
          <a:p>
            <a:r>
              <a:rPr lang="fr-FR" dirty="0"/>
              <a:t>Quelques exemples d’interventions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885DA1-53F8-FA3E-F8B6-514E6EC72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518" y="1099493"/>
            <a:ext cx="5939482" cy="1491344"/>
          </a:xfrm>
        </p:spPr>
        <p:txBody>
          <a:bodyPr>
            <a:noAutofit/>
          </a:bodyPr>
          <a:lstStyle/>
          <a:p>
            <a:endParaRPr lang="fr-FR" sz="1400" dirty="0"/>
          </a:p>
          <a:p>
            <a:pPr marL="126997" algn="l">
              <a:lnSpc>
                <a:spcPct val="106999"/>
              </a:lnSpc>
              <a:spcBef>
                <a:spcPts val="800"/>
              </a:spcBef>
              <a:buClr>
                <a:srgbClr val="222222"/>
              </a:buClr>
              <a:buSzPts val="1300"/>
            </a:pPr>
            <a:r>
              <a:rPr lang="fr-FR" sz="1400" b="1" dirty="0">
                <a:solidFill>
                  <a:srgbClr val="222222"/>
                </a:solidFill>
                <a:highlight>
                  <a:srgbClr val="FFFFFF"/>
                </a:highlight>
                <a:ea typeface="Poppins"/>
                <a:cs typeface="Poppins"/>
                <a:sym typeface="Poppins"/>
              </a:rPr>
              <a:t>Fresque du climat</a:t>
            </a:r>
          </a:p>
          <a:p>
            <a:pPr marL="457189" indent="-330192" algn="l">
              <a:lnSpc>
                <a:spcPct val="106999"/>
              </a:lnSpc>
              <a:spcBef>
                <a:spcPts val="800"/>
              </a:spcBef>
              <a:buClr>
                <a:srgbClr val="222222"/>
              </a:buClr>
              <a:buSzPts val="1300"/>
              <a:buFont typeface="Poppins"/>
              <a:buChar char="●"/>
            </a:pP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ea typeface="Poppins"/>
                <a:cs typeface="Poppins"/>
                <a:sym typeface="Poppins"/>
              </a:rPr>
              <a:t>2 fresques du climat pour les élections municipales suivies de tables rondes autour de la thématique écologique de la ville d’Enghien Les Bains – 2020 </a:t>
            </a:r>
          </a:p>
          <a:p>
            <a:pPr marL="457189" indent="-330192" algn="l">
              <a:lnSpc>
                <a:spcPct val="106999"/>
              </a:lnSpc>
              <a:spcBef>
                <a:spcPts val="800"/>
              </a:spcBef>
              <a:buClr>
                <a:srgbClr val="222222"/>
              </a:buClr>
              <a:buSzPts val="1300"/>
              <a:buFont typeface="Poppins"/>
              <a:buChar char="●"/>
            </a:pP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cs typeface="Poppins"/>
                <a:sym typeface="Poppins"/>
              </a:rPr>
              <a:t>Fresque du climat pour 70 cadres de SOMFY, pour construire une culture commune en vue de l’action de décarbonation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DBEAAC-9613-DE71-7855-288424EB3BBC}"/>
              </a:ext>
            </a:extLst>
          </p:cNvPr>
          <p:cNvSpPr txBox="1"/>
          <p:nvPr/>
        </p:nvSpPr>
        <p:spPr>
          <a:xfrm>
            <a:off x="156518" y="3111724"/>
            <a:ext cx="4843848" cy="172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997" algn="l">
              <a:lnSpc>
                <a:spcPct val="106999"/>
              </a:lnSpc>
              <a:spcBef>
                <a:spcPts val="800"/>
              </a:spcBef>
              <a:buClr>
                <a:srgbClr val="222222"/>
              </a:buClr>
              <a:buSzPts val="1300"/>
            </a:pPr>
            <a:r>
              <a:rPr lang="fr-FR" sz="1400" b="1" dirty="0">
                <a:solidFill>
                  <a:srgbClr val="222222"/>
                </a:solidFill>
                <a:highlight>
                  <a:schemeClr val="lt1"/>
                </a:highlight>
                <a:ea typeface="Poppins"/>
                <a:cs typeface="Poppins"/>
                <a:sym typeface="Poppins"/>
              </a:rPr>
              <a:t>Fresque du facteur humain </a:t>
            </a:r>
          </a:p>
          <a:p>
            <a:pPr marL="457189" indent="-330192" algn="l">
              <a:lnSpc>
                <a:spcPct val="106999"/>
              </a:lnSpc>
              <a:spcBef>
                <a:spcPts val="800"/>
              </a:spcBef>
              <a:buClr>
                <a:srgbClr val="222222"/>
              </a:buClr>
              <a:buSzPts val="1300"/>
              <a:buFont typeface="Poppins"/>
              <a:buChar char="●"/>
            </a:pPr>
            <a:r>
              <a:rPr lang="fr-FR" sz="1400" dirty="0">
                <a:solidFill>
                  <a:srgbClr val="222222"/>
                </a:solidFill>
                <a:highlight>
                  <a:schemeClr val="lt1"/>
                </a:highlight>
                <a:ea typeface="Poppins"/>
                <a:cs typeface="Poppins"/>
                <a:sym typeface="Poppins"/>
              </a:rPr>
              <a:t>facilitation auprès de 8 membres d’un CODIR autour d’un axe stratégique </a:t>
            </a:r>
          </a:p>
          <a:p>
            <a:pPr marL="457189" indent="-330192" algn="l">
              <a:lnSpc>
                <a:spcPct val="106999"/>
              </a:lnSpc>
              <a:spcBef>
                <a:spcPts val="800"/>
              </a:spcBef>
              <a:buClr>
                <a:srgbClr val="222222"/>
              </a:buClr>
              <a:buSzPts val="1300"/>
              <a:buFont typeface="Poppins"/>
              <a:buChar char="●"/>
            </a:pPr>
            <a:r>
              <a:rPr lang="fr-FR" sz="1400" dirty="0"/>
              <a:t>Cohésion d’équipe auprès d’une équipe RSE  de 15 personnes 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7C2C25-0A7F-3889-73E4-BDB40490CAB6}"/>
              </a:ext>
            </a:extLst>
          </p:cNvPr>
          <p:cNvSpPr txBox="1"/>
          <p:nvPr/>
        </p:nvSpPr>
        <p:spPr>
          <a:xfrm>
            <a:off x="243309" y="4626492"/>
            <a:ext cx="4757057" cy="1488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HANDI’CARTES</a:t>
            </a:r>
          </a:p>
          <a:p>
            <a:pPr marL="457189" indent="-330192" algn="l">
              <a:lnSpc>
                <a:spcPct val="106999"/>
              </a:lnSpc>
              <a:spcBef>
                <a:spcPts val="800"/>
              </a:spcBef>
              <a:buClr>
                <a:srgbClr val="222222"/>
              </a:buClr>
              <a:buSzPts val="1300"/>
              <a:buFont typeface="Poppins"/>
              <a:buChar char="●"/>
            </a:pP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ea typeface="Poppins"/>
                <a:cs typeface="Poppins"/>
                <a:sym typeface="Poppins"/>
              </a:rPr>
              <a:t>Séquence d’ouverture d’une fresque du facteur humain sur le thème du handicap</a:t>
            </a:r>
          </a:p>
          <a:p>
            <a:pPr marL="457189" indent="-330192" algn="l">
              <a:lnSpc>
                <a:spcPct val="106999"/>
              </a:lnSpc>
              <a:spcBef>
                <a:spcPts val="800"/>
              </a:spcBef>
              <a:buClr>
                <a:srgbClr val="222222"/>
              </a:buClr>
              <a:buSzPts val="1300"/>
              <a:buFont typeface="Poppins"/>
              <a:buChar char="●"/>
            </a:pPr>
            <a:r>
              <a:rPr lang="fr-FR" sz="1400" dirty="0">
                <a:solidFill>
                  <a:srgbClr val="222222"/>
                </a:solidFill>
                <a:highlight>
                  <a:srgbClr val="FFFFFF"/>
                </a:highlight>
                <a:cs typeface="Poppins"/>
                <a:sym typeface="Poppins"/>
              </a:rPr>
              <a:t>Action de sensibilisation sur le handicap  auprès des administratifs d’une école en mode world café</a:t>
            </a:r>
            <a:endParaRPr lang="fr-FR" dirty="0"/>
          </a:p>
        </p:txBody>
      </p:sp>
      <p:pic>
        <p:nvPicPr>
          <p:cNvPr id="9" name="Image 8" descr="Motif de coquillage en spirale">
            <a:extLst>
              <a:ext uri="{FF2B5EF4-FFF2-40B4-BE49-F238E27FC236}">
                <a16:creationId xmlns:a16="http://schemas.microsoft.com/office/drawing/2014/main" id="{B0CC30B6-08B6-AF18-4849-C634B0750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468" y="2590837"/>
            <a:ext cx="5049299" cy="403845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74E322B-44F2-4DB1-ECA3-5ACFFA6E3BAA}"/>
              </a:ext>
            </a:extLst>
          </p:cNvPr>
          <p:cNvSpPr txBox="1"/>
          <p:nvPr/>
        </p:nvSpPr>
        <p:spPr>
          <a:xfrm>
            <a:off x="454676" y="6205248"/>
            <a:ext cx="475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Contact : </a:t>
            </a:r>
            <a:r>
              <a:rPr lang="fr-FR" dirty="0"/>
              <a:t>Brigitte GOGLIONE 0680150071</a:t>
            </a:r>
          </a:p>
          <a:p>
            <a:r>
              <a:rPr lang="fr-FR" dirty="0">
                <a:hlinkClick r:id="rId3"/>
              </a:rPr>
              <a:t>Brigitte.goglione@gmail.com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91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otif de coquillage en spirale">
            <a:extLst>
              <a:ext uri="{FF2B5EF4-FFF2-40B4-BE49-F238E27FC236}">
                <a16:creationId xmlns:a16="http://schemas.microsoft.com/office/drawing/2014/main" id="{A8801811-B71C-C0B9-7ED8-5B238D8CD2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9" r="2449" b="1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13" name="Image 12" descr="Une image contenant art, croquis, dessin, Dessin d’enfant&#10;&#10;Le contenu généré par l’IA peut être incorrect.">
            <a:extLst>
              <a:ext uri="{FF2B5EF4-FFF2-40B4-BE49-F238E27FC236}">
                <a16:creationId xmlns:a16="http://schemas.microsoft.com/office/drawing/2014/main" id="{BF71528D-2B43-5FCD-89F8-D7D1D0AE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" b="-3"/>
          <a:stretch/>
        </p:blipFill>
        <p:spPr>
          <a:xfrm>
            <a:off x="6102413" y="184184"/>
            <a:ext cx="5915025" cy="649978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91016F5-0E58-8DEE-0EEF-F0F08A719D2C}"/>
              </a:ext>
            </a:extLst>
          </p:cNvPr>
          <p:cNvSpPr txBox="1"/>
          <p:nvPr/>
        </p:nvSpPr>
        <p:spPr>
          <a:xfrm>
            <a:off x="8730343" y="3014671"/>
            <a:ext cx="3764127" cy="49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b="1" noProof="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2000" b="1" noProof="0" dirty="0">
                <a:solidFill>
                  <a:srgbClr val="000000"/>
                </a:solidFill>
              </a:rPr>
              <a:t>J’embarque vos équipes à 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noProof="0" dirty="0">
                <a:solidFill>
                  <a:srgbClr val="000000"/>
                </a:solidFill>
              </a:rPr>
              <a:t>Comprendre pour agir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2000" b="1" noProof="0" dirty="0">
                <a:solidFill>
                  <a:srgbClr val="000000"/>
                </a:solidFill>
              </a:rPr>
              <a:t>Et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noProof="0" dirty="0">
                <a:solidFill>
                  <a:srgbClr val="000000"/>
                </a:solidFill>
              </a:rPr>
              <a:t>Agir en intelligence collective et créativité</a:t>
            </a:r>
            <a:endParaRPr lang="fr-FR" sz="20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2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5BF7E5-50AA-79A5-1F85-A55870A2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8E5124-87CA-A508-B507-024BC7C93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1" descr="Groupe de personnes tenant des chaînes">
            <a:extLst>
              <a:ext uri="{FF2B5EF4-FFF2-40B4-BE49-F238E27FC236}">
                <a16:creationId xmlns:a16="http://schemas.microsoft.com/office/drawing/2014/main" id="{F5E8C791-C352-72C9-7BD4-9CD8F296DE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927" r="-1" b="1128"/>
          <a:stretch/>
        </p:blipFill>
        <p:spPr>
          <a:xfrm>
            <a:off x="10842" y="1168906"/>
            <a:ext cx="12228129" cy="4666928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5" name="Image 4" descr="Une image contenant art, croquis, dessin, Dessin d’enfant&#10;&#10;Le contenu généré par l’IA peut être incorrect.">
            <a:extLst>
              <a:ext uri="{FF2B5EF4-FFF2-40B4-BE49-F238E27FC236}">
                <a16:creationId xmlns:a16="http://schemas.microsoft.com/office/drawing/2014/main" id="{D67CB7E3-74B5-E595-F4FE-841F72E34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42" y="1242981"/>
            <a:ext cx="4152673" cy="451877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A8BDADB-159C-64D5-0002-76D18028E7AB}"/>
              </a:ext>
            </a:extLst>
          </p:cNvPr>
          <p:cNvSpPr txBox="1"/>
          <p:nvPr/>
        </p:nvSpPr>
        <p:spPr>
          <a:xfrm>
            <a:off x="7924799" y="1576774"/>
            <a:ext cx="4531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/>
          </a:p>
          <a:p>
            <a:r>
              <a:rPr lang="fr-FR" sz="2800" b="1" dirty="0"/>
              <a:t>J’embarque vos équipes à :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Comprendre pour agir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Et </a:t>
            </a:r>
          </a:p>
          <a:p>
            <a:r>
              <a:rPr lang="fr-FR" sz="2800" b="1" dirty="0">
                <a:solidFill>
                  <a:schemeClr val="bg1"/>
                </a:solidFill>
              </a:rPr>
              <a:t>Agir en intelligence collective et créativité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6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C67F-7D08-EAF6-2B72-E998A157B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otif de coquillage en spirale">
            <a:extLst>
              <a:ext uri="{FF2B5EF4-FFF2-40B4-BE49-F238E27FC236}">
                <a16:creationId xmlns:a16="http://schemas.microsoft.com/office/drawing/2014/main" id="{4161D23E-71B6-0767-0F0C-FF5C38C914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49" r="2449" b="1"/>
          <a:stretch/>
        </p:blipFill>
        <p:spPr>
          <a:xfrm>
            <a:off x="181899" y="182880"/>
            <a:ext cx="5915025" cy="6499784"/>
          </a:xfrm>
          <a:prstGeom prst="rect">
            <a:avLst/>
          </a:prstGeom>
        </p:spPr>
      </p:pic>
      <p:pic>
        <p:nvPicPr>
          <p:cNvPr id="13" name="Image 12" descr="Une image contenant art, croquis, dessin, Dessin d’enfant&#10;&#10;Le contenu généré par l’IA peut être incorrect.">
            <a:extLst>
              <a:ext uri="{FF2B5EF4-FFF2-40B4-BE49-F238E27FC236}">
                <a16:creationId xmlns:a16="http://schemas.microsoft.com/office/drawing/2014/main" id="{AEFDC507-2161-D414-5A36-6AEDD5FB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" b="-3"/>
          <a:stretch/>
        </p:blipFill>
        <p:spPr>
          <a:xfrm>
            <a:off x="6102413" y="184184"/>
            <a:ext cx="5915025" cy="649978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40D6185-AF61-8ABE-A911-D17470D8327A}"/>
              </a:ext>
            </a:extLst>
          </p:cNvPr>
          <p:cNvSpPr txBox="1"/>
          <p:nvPr/>
        </p:nvSpPr>
        <p:spPr>
          <a:xfrm>
            <a:off x="8730343" y="3014671"/>
            <a:ext cx="3764127" cy="4975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000" b="1" noProof="0" dirty="0">
              <a:solidFill>
                <a:srgbClr val="000000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2000" b="1" noProof="0" dirty="0">
                <a:solidFill>
                  <a:srgbClr val="000000"/>
                </a:solidFill>
              </a:rPr>
              <a:t>J’embarque vos équipes à 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noProof="0" dirty="0">
                <a:solidFill>
                  <a:srgbClr val="000000"/>
                </a:solidFill>
              </a:rPr>
              <a:t>Comprendre pour agir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2000" b="1" noProof="0" dirty="0">
                <a:solidFill>
                  <a:srgbClr val="000000"/>
                </a:solidFill>
              </a:rPr>
              <a:t>Et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noProof="0" dirty="0">
                <a:solidFill>
                  <a:srgbClr val="000000"/>
                </a:solidFill>
              </a:rPr>
              <a:t>Agir en intelligence collective et créativité</a:t>
            </a:r>
            <a:endParaRPr lang="fr-FR" sz="20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7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FD3BA-D97E-B8B4-B338-A97107E46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742A528-B5BC-48B8-92DE-9C2B44451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Une image contenant art, croquis, dessin, Dessin d’enfant&#10;&#10;Le contenu généré par l’IA peut être incorrect.">
            <a:extLst>
              <a:ext uri="{FF2B5EF4-FFF2-40B4-BE49-F238E27FC236}">
                <a16:creationId xmlns:a16="http://schemas.microsoft.com/office/drawing/2014/main" id="{C91A4391-C3BD-AE0A-6503-0BA9F25CD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3059"/>
          <a:stretch/>
        </p:blipFill>
        <p:spPr>
          <a:xfrm>
            <a:off x="2002971" y="724283"/>
            <a:ext cx="7728857" cy="4783664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528F63B-D380-96CD-380F-6810BCED4FC8}"/>
              </a:ext>
            </a:extLst>
          </p:cNvPr>
          <p:cNvSpPr txBox="1"/>
          <p:nvPr/>
        </p:nvSpPr>
        <p:spPr>
          <a:xfrm>
            <a:off x="8369811" y="463887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B68278-CDAB-D71D-E1D8-BA6950B9F472}"/>
              </a:ext>
            </a:extLst>
          </p:cNvPr>
          <p:cNvSpPr txBox="1"/>
          <p:nvPr/>
        </p:nvSpPr>
        <p:spPr>
          <a:xfrm>
            <a:off x="6749143" y="1640921"/>
            <a:ext cx="5439809" cy="215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fr-FR" sz="2800" b="1" noProof="0" dirty="0">
                <a:solidFill>
                  <a:srgbClr val="000000"/>
                </a:solidFill>
              </a:rPr>
              <a:t>L’humain au cœur de mes actions, pour  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2800" b="1" noProof="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b="1" noProof="0" dirty="0">
                <a:solidFill>
                  <a:srgbClr val="000000"/>
                </a:solidFill>
              </a:rPr>
              <a:t>Comprendre pour agir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ea typeface="Aptos" panose="020B0004020202020204" pitchFamily="34" charset="0"/>
                <a:cs typeface="Cambria Math" panose="02040503050406030204" pitchFamily="18" charset="0"/>
              </a:rPr>
              <a:t>𝐓𝐫𝐚𝐧𝐬𝐟𝐨𝐫𝐦𝐞𝐫</a:t>
            </a:r>
            <a:r>
              <a:rPr lang="fr-FR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effectLst/>
                <a:ea typeface="Aptos" panose="020B0004020202020204" pitchFamily="34" charset="0"/>
                <a:cs typeface="Cambria Math" panose="02040503050406030204" pitchFamily="18" charset="0"/>
              </a:rPr>
              <a:t>𝐩𝐨𝐮𝐫</a:t>
            </a:r>
            <a:r>
              <a:rPr lang="fr-FR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effectLst/>
                <a:ea typeface="Aptos" panose="020B0004020202020204" pitchFamily="34" charset="0"/>
                <a:cs typeface="Cambria Math" panose="02040503050406030204" pitchFamily="18" charset="0"/>
              </a:rPr>
              <a:t>𝐚𝐯𝐚𝐧𝐜𝐞𝐫</a:t>
            </a:r>
            <a:r>
              <a:rPr lang="fr-FR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effectLst/>
                <a:ea typeface="Aptos" panose="020B0004020202020204" pitchFamily="34" charset="0"/>
                <a:cs typeface="Cambria Math" panose="02040503050406030204" pitchFamily="18" charset="0"/>
              </a:rPr>
              <a:t>𝐈𝐧𝐜𝐥𝐮𝐫𝐞</a:t>
            </a:r>
            <a:r>
              <a:rPr lang="fr-FR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effectLst/>
                <a:ea typeface="Aptos" panose="020B0004020202020204" pitchFamily="34" charset="0"/>
                <a:cs typeface="Cambria Math" panose="02040503050406030204" pitchFamily="18" charset="0"/>
              </a:rPr>
              <a:t>𝐩𝐨𝐮𝐫</a:t>
            </a:r>
            <a:r>
              <a:rPr lang="fr-FR" sz="28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effectLst/>
                <a:ea typeface="Aptos" panose="020B0004020202020204" pitchFamily="34" charset="0"/>
                <a:cs typeface="Cambria Math" panose="02040503050406030204" pitchFamily="18" charset="0"/>
              </a:rPr>
              <a:t>𝐞𝐧𝐠𝐚𝐠𝐞𝐫</a:t>
            </a:r>
            <a:endParaRPr lang="fr-FR" sz="2800" noProof="0" dirty="0">
              <a:solidFill>
                <a:srgbClr val="00000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920F0D-7D58-D453-DD57-C5D5D052C5C3}"/>
              </a:ext>
            </a:extLst>
          </p:cNvPr>
          <p:cNvSpPr txBox="1"/>
          <p:nvPr/>
        </p:nvSpPr>
        <p:spPr>
          <a:xfrm>
            <a:off x="1280785" y="1257246"/>
            <a:ext cx="4114801" cy="215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2000" b="1" noProof="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000000"/>
                </a:solidFill>
              </a:rPr>
              <a:t>Ludo pédagogie; HANDI’CARTES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0000"/>
                </a:solidFill>
              </a:rPr>
              <a:t>Intelligence collective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noProof="0" dirty="0">
                <a:solidFill>
                  <a:srgbClr val="000000"/>
                </a:solidFill>
              </a:rPr>
              <a:t>Fresques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a typeface="Aptos" panose="020B0004020202020204" pitchFamily="34" charset="0"/>
                <a:cs typeface="Times New Roman" panose="02020603050405020304" pitchFamily="18" charset="0"/>
              </a:rPr>
              <a:t>Théorie U </a:t>
            </a:r>
            <a:endParaRPr lang="fr-FR" sz="20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7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t, croquis, dessin, Dessin d’enfant&#10;&#10;Le contenu généré par l’IA peut être incorrect.">
            <a:extLst>
              <a:ext uri="{FF2B5EF4-FFF2-40B4-BE49-F238E27FC236}">
                <a16:creationId xmlns:a16="http://schemas.microsoft.com/office/drawing/2014/main" id="{86089885-E2DB-1549-EB17-3A83E1DAD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3059"/>
          <a:stretch/>
        </p:blipFill>
        <p:spPr>
          <a:xfrm>
            <a:off x="2002971" y="724283"/>
            <a:ext cx="7728857" cy="4783664"/>
          </a:xfrm>
          <a:custGeom>
            <a:avLst/>
            <a:gdLst/>
            <a:ahLst/>
            <a:cxnLst/>
            <a:rect l="l" t="t" r="r" b="b"/>
            <a:pathLst>
              <a:path w="8500451" h="5783926">
                <a:moveTo>
                  <a:pt x="4814568" y="604"/>
                </a:moveTo>
                <a:cubicBezTo>
                  <a:pt x="5041344" y="3294"/>
                  <a:pt x="5267019" y="14348"/>
                  <a:pt x="5493575" y="21000"/>
                </a:cubicBezTo>
                <a:cubicBezTo>
                  <a:pt x="5987120" y="36130"/>
                  <a:pt x="6483273" y="35607"/>
                  <a:pt x="6977859" y="46564"/>
                </a:cubicBezTo>
                <a:cubicBezTo>
                  <a:pt x="7286195" y="53346"/>
                  <a:pt x="7590877" y="77867"/>
                  <a:pt x="7880953" y="154038"/>
                </a:cubicBezTo>
                <a:cubicBezTo>
                  <a:pt x="7921646" y="164993"/>
                  <a:pt x="7967557" y="167081"/>
                  <a:pt x="7998861" y="193166"/>
                </a:cubicBezTo>
                <a:cubicBezTo>
                  <a:pt x="8033815" y="222382"/>
                  <a:pt x="8019729" y="265163"/>
                  <a:pt x="7968600" y="273511"/>
                </a:cubicBezTo>
                <a:cubicBezTo>
                  <a:pt x="7903386" y="284466"/>
                  <a:pt x="7836607" y="287597"/>
                  <a:pt x="7764609" y="294901"/>
                </a:cubicBezTo>
                <a:cubicBezTo>
                  <a:pt x="7792260" y="335073"/>
                  <a:pt x="7859040" y="304814"/>
                  <a:pt x="7876257" y="354899"/>
                </a:cubicBezTo>
                <a:cubicBezTo>
                  <a:pt x="7799043" y="389332"/>
                  <a:pt x="7705656" y="366898"/>
                  <a:pt x="7631049" y="400810"/>
                </a:cubicBezTo>
                <a:cubicBezTo>
                  <a:pt x="7633137" y="424287"/>
                  <a:pt x="7649831" y="426374"/>
                  <a:pt x="7663396" y="432635"/>
                </a:cubicBezTo>
                <a:cubicBezTo>
                  <a:pt x="7676961" y="438373"/>
                  <a:pt x="7710871" y="430026"/>
                  <a:pt x="7696264" y="462894"/>
                </a:cubicBezTo>
                <a:cubicBezTo>
                  <a:pt x="7541315" y="482719"/>
                  <a:pt x="7393147" y="550021"/>
                  <a:pt x="7229849" y="540630"/>
                </a:cubicBezTo>
                <a:cubicBezTo>
                  <a:pt x="7431755" y="558890"/>
                  <a:pt x="7602355" y="633496"/>
                  <a:pt x="7780782" y="683059"/>
                </a:cubicBezTo>
                <a:cubicBezTo>
                  <a:pt x="7773479" y="741491"/>
                  <a:pt x="7701483" y="718014"/>
                  <a:pt x="7680613" y="759751"/>
                </a:cubicBezTo>
                <a:cubicBezTo>
                  <a:pt x="7794869" y="788967"/>
                  <a:pt x="7904429" y="823401"/>
                  <a:pt x="7998861" y="880789"/>
                </a:cubicBezTo>
                <a:cubicBezTo>
                  <a:pt x="8083901" y="932439"/>
                  <a:pt x="8164765" y="989306"/>
                  <a:pt x="8257111" y="1031566"/>
                </a:cubicBezTo>
                <a:cubicBezTo>
                  <a:pt x="8354150" y="1075912"/>
                  <a:pt x="8413103" y="1132779"/>
                  <a:pt x="8402148" y="1229819"/>
                </a:cubicBezTo>
                <a:cubicBezTo>
                  <a:pt x="8397452" y="1269468"/>
                  <a:pt x="8409973" y="1302859"/>
                  <a:pt x="8453275" y="1318510"/>
                </a:cubicBezTo>
                <a:cubicBezTo>
                  <a:pt x="8507013" y="1337814"/>
                  <a:pt x="8501275" y="1367029"/>
                  <a:pt x="8499187" y="1411897"/>
                </a:cubicBezTo>
                <a:cubicBezTo>
                  <a:pt x="8496056" y="1465634"/>
                  <a:pt x="8468406" y="1486504"/>
                  <a:pt x="8419885" y="1504764"/>
                </a:cubicBezTo>
                <a:cubicBezTo>
                  <a:pt x="8350497" y="1530327"/>
                  <a:pt x="8349975" y="1569978"/>
                  <a:pt x="8368237" y="1617454"/>
                </a:cubicBezTo>
                <a:cubicBezTo>
                  <a:pt x="8378149" y="1643540"/>
                  <a:pt x="8393278" y="1664409"/>
                  <a:pt x="8415713" y="1683712"/>
                </a:cubicBezTo>
                <a:cubicBezTo>
                  <a:pt x="8493448" y="1751014"/>
                  <a:pt x="8492927" y="1752056"/>
                  <a:pt x="8416755" y="1831880"/>
                </a:cubicBezTo>
                <a:cubicBezTo>
                  <a:pt x="8396408" y="1853269"/>
                  <a:pt x="8374496" y="1867356"/>
                  <a:pt x="8383888" y="1901790"/>
                </a:cubicBezTo>
                <a:cubicBezTo>
                  <a:pt x="8415713" y="2016046"/>
                  <a:pt x="8411538" y="2016046"/>
                  <a:pt x="8283717" y="2053609"/>
                </a:cubicBezTo>
                <a:cubicBezTo>
                  <a:pt x="8254501" y="2062479"/>
                  <a:pt x="8215373" y="2054653"/>
                  <a:pt x="8198678" y="2087521"/>
                </a:cubicBezTo>
                <a:cubicBezTo>
                  <a:pt x="8209113" y="2111521"/>
                  <a:pt x="8184591" y="2690625"/>
                  <a:pt x="8207547" y="2700017"/>
                </a:cubicBezTo>
                <a:cubicBezTo>
                  <a:pt x="8387017" y="2773578"/>
                  <a:pt x="8409451" y="2860184"/>
                  <a:pt x="8269632" y="2996352"/>
                </a:cubicBezTo>
                <a:cubicBezTo>
                  <a:pt x="8175722" y="3087653"/>
                  <a:pt x="8186677" y="3236864"/>
                  <a:pt x="8225807" y="3330251"/>
                </a:cubicBezTo>
                <a:cubicBezTo>
                  <a:pt x="8373452" y="3371467"/>
                  <a:pt x="8341107" y="3481027"/>
                  <a:pt x="8370845" y="3577023"/>
                </a:cubicBezTo>
                <a:cubicBezTo>
                  <a:pt x="8392757" y="3649020"/>
                  <a:pt x="8306673" y="3639107"/>
                  <a:pt x="8310847" y="3671976"/>
                </a:cubicBezTo>
                <a:cubicBezTo>
                  <a:pt x="8365105" y="3711626"/>
                  <a:pt x="8437624" y="3724148"/>
                  <a:pt x="8479884" y="3778406"/>
                </a:cubicBezTo>
                <a:cubicBezTo>
                  <a:pt x="8403713" y="3818056"/>
                  <a:pt x="8365105" y="3873880"/>
                  <a:pt x="8322845" y="3929703"/>
                </a:cubicBezTo>
                <a:cubicBezTo>
                  <a:pt x="8254501" y="4020482"/>
                  <a:pt x="8161635" y="4097174"/>
                  <a:pt x="8063031" y="4166563"/>
                </a:cubicBezTo>
                <a:cubicBezTo>
                  <a:pt x="8012947" y="4649674"/>
                  <a:pt x="7851215" y="5156783"/>
                  <a:pt x="7833475" y="5181825"/>
                </a:cubicBezTo>
                <a:cubicBezTo>
                  <a:pt x="7760436" y="5174520"/>
                  <a:pt x="7618528" y="5466682"/>
                  <a:pt x="7495403" y="5493812"/>
                </a:cubicBezTo>
                <a:cubicBezTo>
                  <a:pt x="7366017" y="5523550"/>
                  <a:pt x="5441925" y="5797973"/>
                  <a:pt x="5148199" y="5783364"/>
                </a:cubicBezTo>
                <a:cubicBezTo>
                  <a:pt x="3551743" y="5705628"/>
                  <a:pt x="3505310" y="5598155"/>
                  <a:pt x="3505310" y="5598155"/>
                </a:cubicBezTo>
                <a:cubicBezTo>
                  <a:pt x="3505310" y="5598155"/>
                  <a:pt x="3596089" y="5571548"/>
                  <a:pt x="3675390" y="5541287"/>
                </a:cubicBezTo>
                <a:cubicBezTo>
                  <a:pt x="3627392" y="5542853"/>
                  <a:pt x="3579395" y="5543896"/>
                  <a:pt x="3531919" y="5542331"/>
                </a:cubicBezTo>
                <a:cubicBezTo>
                  <a:pt x="3164108" y="5531375"/>
                  <a:pt x="3500093" y="5511028"/>
                  <a:pt x="3138022" y="5469291"/>
                </a:cubicBezTo>
                <a:cubicBezTo>
                  <a:pt x="2527092" y="5398860"/>
                  <a:pt x="2618913" y="5380598"/>
                  <a:pt x="2058068" y="5181825"/>
                </a:cubicBezTo>
                <a:cubicBezTo>
                  <a:pt x="2008504" y="5164086"/>
                  <a:pt x="1660519" y="5056613"/>
                  <a:pt x="1447659" y="5044613"/>
                </a:cubicBezTo>
                <a:cubicBezTo>
                  <a:pt x="1391313" y="5041483"/>
                  <a:pt x="1329751" y="5042527"/>
                  <a:pt x="1281230" y="4977311"/>
                </a:cubicBezTo>
                <a:cubicBezTo>
                  <a:pt x="1429920" y="4979399"/>
                  <a:pt x="1557741" y="4979399"/>
                  <a:pt x="1696518" y="4945487"/>
                </a:cubicBezTo>
                <a:cubicBezTo>
                  <a:pt x="1622434" y="4898532"/>
                  <a:pt x="1537394" y="4938705"/>
                  <a:pt x="1478440" y="4905836"/>
                </a:cubicBezTo>
                <a:cubicBezTo>
                  <a:pt x="1423138" y="4875577"/>
                  <a:pt x="1375140" y="4871404"/>
                  <a:pt x="1318795" y="4919401"/>
                </a:cubicBezTo>
                <a:cubicBezTo>
                  <a:pt x="1289578" y="4944443"/>
                  <a:pt x="1237928" y="4939747"/>
                  <a:pt x="1208190" y="4925140"/>
                </a:cubicBezTo>
                <a:cubicBezTo>
                  <a:pt x="1049066" y="4846360"/>
                  <a:pt x="1052718" y="4847404"/>
                  <a:pt x="875857" y="4867751"/>
                </a:cubicBezTo>
                <a:cubicBezTo>
                  <a:pt x="763166" y="4880272"/>
                  <a:pt x="648388" y="4902706"/>
                  <a:pt x="545088" y="4889141"/>
                </a:cubicBezTo>
                <a:cubicBezTo>
                  <a:pt x="532045" y="4859403"/>
                  <a:pt x="543522" y="4845839"/>
                  <a:pt x="558131" y="4841666"/>
                </a:cubicBezTo>
                <a:cubicBezTo>
                  <a:pt x="796034" y="4776973"/>
                  <a:pt x="840379" y="4702889"/>
                  <a:pt x="1081413" y="4662717"/>
                </a:cubicBezTo>
                <a:cubicBezTo>
                  <a:pt x="1099151" y="4617327"/>
                  <a:pt x="1011503" y="4609500"/>
                  <a:pt x="1052718" y="4564633"/>
                </a:cubicBezTo>
                <a:cubicBezTo>
                  <a:pt x="1127846" y="4529678"/>
                  <a:pt x="1216016" y="4570894"/>
                  <a:pt x="1290622" y="4525505"/>
                </a:cubicBezTo>
                <a:cubicBezTo>
                  <a:pt x="1277579" y="4493158"/>
                  <a:pt x="1214972" y="4516636"/>
                  <a:pt x="1217581" y="4482202"/>
                </a:cubicBezTo>
                <a:cubicBezTo>
                  <a:pt x="1220712" y="4442552"/>
                  <a:pt x="1264536" y="4448813"/>
                  <a:pt x="1294796" y="4451421"/>
                </a:cubicBezTo>
                <a:cubicBezTo>
                  <a:pt x="1441398" y="4464985"/>
                  <a:pt x="1568696" y="4390902"/>
                  <a:pt x="1709040" y="4365860"/>
                </a:cubicBezTo>
                <a:cubicBezTo>
                  <a:pt x="1559306" y="4303253"/>
                  <a:pt x="686474" y="4353338"/>
                  <a:pt x="530479" y="4334034"/>
                </a:cubicBezTo>
                <a:cubicBezTo>
                  <a:pt x="367182" y="4314210"/>
                  <a:pt x="107367" y="4261516"/>
                  <a:pt x="174146" y="4244821"/>
                </a:cubicBezTo>
                <a:cubicBezTo>
                  <a:pt x="249796" y="4225518"/>
                  <a:pt x="519524" y="3996484"/>
                  <a:pt x="596216" y="3986050"/>
                </a:cubicBezTo>
                <a:cubicBezTo>
                  <a:pt x="685430" y="3974050"/>
                  <a:pt x="703169" y="3957876"/>
                  <a:pt x="820554" y="3875967"/>
                </a:cubicBezTo>
                <a:cubicBezTo>
                  <a:pt x="897769" y="3822230"/>
                  <a:pt x="576391" y="3939094"/>
                  <a:pt x="451179" y="3901009"/>
                </a:cubicBezTo>
                <a:cubicBezTo>
                  <a:pt x="405268" y="3886923"/>
                  <a:pt x="729255" y="3738233"/>
                  <a:pt x="729255" y="3711105"/>
                </a:cubicBezTo>
                <a:cubicBezTo>
                  <a:pt x="729255" y="3682409"/>
                  <a:pt x="700038" y="3676150"/>
                  <a:pt x="672387" y="3676150"/>
                </a:cubicBezTo>
                <a:cubicBezTo>
                  <a:pt x="610824" y="3676150"/>
                  <a:pt x="629606" y="3651106"/>
                  <a:pt x="568043" y="3652673"/>
                </a:cubicBezTo>
                <a:cubicBezTo>
                  <a:pt x="748558" y="3580154"/>
                  <a:pt x="860205" y="3599458"/>
                  <a:pt x="1038632" y="3533198"/>
                </a:cubicBezTo>
                <a:cubicBezTo>
                  <a:pt x="1125760" y="3500852"/>
                  <a:pt x="817425" y="3393378"/>
                  <a:pt x="907160" y="3365206"/>
                </a:cubicBezTo>
                <a:cubicBezTo>
                  <a:pt x="941071" y="3354249"/>
                  <a:pt x="986461" y="3365727"/>
                  <a:pt x="1009938" y="3327120"/>
                </a:cubicBezTo>
                <a:cubicBezTo>
                  <a:pt x="972897" y="3296340"/>
                  <a:pt x="923855" y="3309904"/>
                  <a:pt x="886812" y="3322425"/>
                </a:cubicBezTo>
                <a:cubicBezTo>
                  <a:pt x="792381" y="3354772"/>
                  <a:pt x="799165" y="3346946"/>
                  <a:pt x="789773" y="3322947"/>
                </a:cubicBezTo>
                <a:cubicBezTo>
                  <a:pt x="758993" y="3241037"/>
                  <a:pt x="682822" y="3267123"/>
                  <a:pt x="615520" y="3280688"/>
                </a:cubicBezTo>
                <a:cubicBezTo>
                  <a:pt x="412050" y="3321382"/>
                  <a:pt x="205972" y="3309904"/>
                  <a:pt x="3023" y="3351641"/>
                </a:cubicBezTo>
                <a:cubicBezTo>
                  <a:pt x="-18888" y="3356337"/>
                  <a:pt x="83890" y="3262949"/>
                  <a:pt x="132409" y="3251993"/>
                </a:cubicBezTo>
                <a:cubicBezTo>
                  <a:pt x="185103" y="3240516"/>
                  <a:pt x="249796" y="3248863"/>
                  <a:pt x="287360" y="3195127"/>
                </a:cubicBezTo>
                <a:cubicBezTo>
                  <a:pt x="220579" y="3181561"/>
                  <a:pt x="144410" y="3207647"/>
                  <a:pt x="78150" y="3164866"/>
                </a:cubicBezTo>
                <a:cubicBezTo>
                  <a:pt x="225276" y="3105913"/>
                  <a:pt x="371878" y="3107999"/>
                  <a:pt x="498655" y="3069914"/>
                </a:cubicBezTo>
                <a:cubicBezTo>
                  <a:pt x="510133" y="2999483"/>
                  <a:pt x="426658" y="3025046"/>
                  <a:pt x="396399" y="2984874"/>
                </a:cubicBezTo>
                <a:cubicBezTo>
                  <a:pt x="1351140" y="2916007"/>
                  <a:pt x="817946" y="2712537"/>
                  <a:pt x="658822" y="2601411"/>
                </a:cubicBezTo>
                <a:cubicBezTo>
                  <a:pt x="605607" y="2564370"/>
                  <a:pt x="1164888" y="2388551"/>
                  <a:pt x="1183148" y="2383856"/>
                </a:cubicBezTo>
                <a:cubicBezTo>
                  <a:pt x="1229581" y="2372900"/>
                  <a:pt x="1413747" y="2380725"/>
                  <a:pt x="1451311" y="2366639"/>
                </a:cubicBezTo>
                <a:cubicBezTo>
                  <a:pt x="1499309" y="2348901"/>
                  <a:pt x="1340706" y="2318120"/>
                  <a:pt x="1376184" y="2296729"/>
                </a:cubicBezTo>
                <a:cubicBezTo>
                  <a:pt x="1625043" y="2145953"/>
                  <a:pt x="1642780" y="1919006"/>
                  <a:pt x="1572870" y="1902834"/>
                </a:cubicBezTo>
                <a:cubicBezTo>
                  <a:pt x="1500353" y="1886138"/>
                  <a:pt x="1429399" y="1899181"/>
                  <a:pt x="1362097" y="1926311"/>
                </a:cubicBezTo>
                <a:cubicBezTo>
                  <a:pt x="1252536" y="1970656"/>
                  <a:pt x="493960" y="1907528"/>
                  <a:pt x="281620" y="1943006"/>
                </a:cubicBezTo>
                <a:cubicBezTo>
                  <a:pt x="249274" y="1948223"/>
                  <a:pt x="205451" y="1971700"/>
                  <a:pt x="174669" y="1927876"/>
                </a:cubicBezTo>
                <a:cubicBezTo>
                  <a:pt x="393269" y="1785969"/>
                  <a:pt x="673952" y="1826663"/>
                  <a:pt x="918115" y="1730145"/>
                </a:cubicBezTo>
                <a:cubicBezTo>
                  <a:pt x="822119" y="1663886"/>
                  <a:pt x="724558" y="1667017"/>
                  <a:pt x="624389" y="1676929"/>
                </a:cubicBezTo>
                <a:cubicBezTo>
                  <a:pt x="598304" y="1679538"/>
                  <a:pt x="562826" y="1683190"/>
                  <a:pt x="556565" y="1655539"/>
                </a:cubicBezTo>
                <a:cubicBezTo>
                  <a:pt x="548739" y="1620584"/>
                  <a:pt x="590999" y="1614323"/>
                  <a:pt x="618650" y="1600237"/>
                </a:cubicBezTo>
                <a:cubicBezTo>
                  <a:pt x="660909" y="1578325"/>
                  <a:pt x="723515" y="1604410"/>
                  <a:pt x="775165" y="1544413"/>
                </a:cubicBezTo>
                <a:cubicBezTo>
                  <a:pt x="618650" y="1558500"/>
                  <a:pt x="486656" y="1583021"/>
                  <a:pt x="348401" y="1624758"/>
                </a:cubicBezTo>
                <a:cubicBezTo>
                  <a:pt x="360400" y="1587717"/>
                  <a:pt x="402137" y="1570499"/>
                  <a:pt x="378660" y="1539719"/>
                </a:cubicBezTo>
                <a:cubicBezTo>
                  <a:pt x="360922" y="1516763"/>
                  <a:pt x="310316" y="1505806"/>
                  <a:pt x="336402" y="1463025"/>
                </a:cubicBezTo>
                <a:cubicBezTo>
                  <a:pt x="409963" y="1417636"/>
                  <a:pt x="514307" y="1429636"/>
                  <a:pt x="576913" y="1364421"/>
                </a:cubicBezTo>
                <a:cubicBezTo>
                  <a:pt x="665605" y="1271556"/>
                  <a:pt x="803338" y="1239731"/>
                  <a:pt x="911856" y="1171908"/>
                </a:cubicBezTo>
                <a:cubicBezTo>
                  <a:pt x="947853" y="1149995"/>
                  <a:pt x="1184192" y="1073303"/>
                  <a:pt x="1247841" y="1048782"/>
                </a:cubicBezTo>
                <a:cubicBezTo>
                  <a:pt x="1336532" y="1014349"/>
                  <a:pt x="1437746" y="1002349"/>
                  <a:pt x="1524872" y="939221"/>
                </a:cubicBezTo>
                <a:cubicBezTo>
                  <a:pt x="1439310" y="926178"/>
                  <a:pt x="1369923" y="985133"/>
                  <a:pt x="1267145" y="956439"/>
                </a:cubicBezTo>
                <a:cubicBezTo>
                  <a:pt x="1429920" y="895398"/>
                  <a:pt x="1579131" y="867746"/>
                  <a:pt x="1697039" y="783749"/>
                </a:cubicBezTo>
                <a:cubicBezTo>
                  <a:pt x="1711648" y="773315"/>
                  <a:pt x="1740342" y="776446"/>
                  <a:pt x="1762255" y="772794"/>
                </a:cubicBezTo>
                <a:cubicBezTo>
                  <a:pt x="1992852" y="735752"/>
                  <a:pt x="2224495" y="704449"/>
                  <a:pt x="2452486" y="650712"/>
                </a:cubicBezTo>
                <a:cubicBezTo>
                  <a:pt x="2504136" y="638191"/>
                  <a:pt x="2595436" y="635061"/>
                  <a:pt x="2586045" y="590193"/>
                </a:cubicBezTo>
                <a:cubicBezTo>
                  <a:pt x="2571959" y="522891"/>
                  <a:pt x="2486919" y="570889"/>
                  <a:pt x="2432138" y="577150"/>
                </a:cubicBezTo>
                <a:cubicBezTo>
                  <a:pt x="2262059" y="597497"/>
                  <a:pt x="2091979" y="632974"/>
                  <a:pt x="1919291" y="613149"/>
                </a:cubicBezTo>
                <a:cubicBezTo>
                  <a:pt x="2035633" y="588107"/>
                  <a:pt x="2151455" y="562542"/>
                  <a:pt x="2267799" y="537499"/>
                </a:cubicBezTo>
                <a:cubicBezTo>
                  <a:pt x="2134238" y="546368"/>
                  <a:pt x="2017896" y="487936"/>
                  <a:pt x="1887988" y="514022"/>
                </a:cubicBezTo>
                <a:cubicBezTo>
                  <a:pt x="1846250" y="522370"/>
                  <a:pt x="1802427" y="495762"/>
                  <a:pt x="1798252" y="454546"/>
                </a:cubicBezTo>
                <a:cubicBezTo>
                  <a:pt x="1793557" y="421678"/>
                  <a:pt x="1832686" y="407071"/>
                  <a:pt x="1862424" y="396636"/>
                </a:cubicBezTo>
                <a:cubicBezTo>
                  <a:pt x="1938595" y="370028"/>
                  <a:pt x="1999113" y="291250"/>
                  <a:pt x="2096675" y="332987"/>
                </a:cubicBezTo>
                <a:cubicBezTo>
                  <a:pt x="2158237" y="267250"/>
                  <a:pt x="2256320" y="256816"/>
                  <a:pt x="2335621" y="239600"/>
                </a:cubicBezTo>
                <a:cubicBezTo>
                  <a:pt x="2588654" y="185341"/>
                  <a:pt x="2845338" y="143081"/>
                  <a:pt x="3102023" y="107082"/>
                </a:cubicBezTo>
                <a:cubicBezTo>
                  <a:pt x="3270538" y="83605"/>
                  <a:pt x="3444270" y="93518"/>
                  <a:pt x="3611219" y="63780"/>
                </a:cubicBezTo>
                <a:cubicBezTo>
                  <a:pt x="3937814" y="5869"/>
                  <a:pt x="4262322" y="7436"/>
                  <a:pt x="4587352" y="1175"/>
                </a:cubicBezTo>
                <a:cubicBezTo>
                  <a:pt x="4663262" y="-260"/>
                  <a:pt x="4738976" y="-293"/>
                  <a:pt x="4814568" y="604"/>
                </a:cubicBezTo>
                <a:close/>
              </a:path>
            </a:pathLst>
          </a:cu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C0019A-E4F5-B1EB-8ED9-F3758EE7BEBE}"/>
              </a:ext>
            </a:extLst>
          </p:cNvPr>
          <p:cNvSpPr txBox="1"/>
          <p:nvPr/>
        </p:nvSpPr>
        <p:spPr>
          <a:xfrm>
            <a:off x="6553200" y="1836864"/>
            <a:ext cx="5439809" cy="2156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2800" b="1" noProof="0" dirty="0">
              <a:solidFill>
                <a:srgbClr val="000000"/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noProof="0" dirty="0">
                <a:solidFill>
                  <a:schemeClr val="accent2">
                    <a:lumMod val="75000"/>
                  </a:schemeClr>
                </a:solidFill>
              </a:rPr>
              <a:t>Intelligence collective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Ludo pédagogie avec HANDI’CARTES©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noProof="0" dirty="0">
                <a:solidFill>
                  <a:schemeClr val="accent2">
                    <a:lumMod val="75000"/>
                  </a:schemeClr>
                </a:solidFill>
              </a:rPr>
              <a:t>Fresques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du facteur humain, climat, entreprise régénérative 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Théorie U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fr-FR" sz="2800" b="1" noProof="0" dirty="0">
              <a:solidFill>
                <a:srgbClr val="000000"/>
              </a:solidFill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2800" noProof="0" dirty="0">
              <a:solidFill>
                <a:srgbClr val="00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B84BB1-6AC6-4E16-C2D8-6A3E1E1A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7" y="1491568"/>
            <a:ext cx="10515600" cy="1325563"/>
          </a:xfrm>
        </p:spPr>
        <p:txBody>
          <a:bodyPr/>
          <a:lstStyle/>
          <a:p>
            <a:r>
              <a:rPr lang="fr-FR" sz="4400" b="1" noProof="0" dirty="0">
                <a:solidFill>
                  <a:srgbClr val="000000"/>
                </a:solidFill>
              </a:rPr>
              <a:t>Le facteur humain au cœur de vos actions </a:t>
            </a:r>
            <a:br>
              <a:rPr lang="fr-FR" sz="4400" b="1" noProof="0" dirty="0">
                <a:solidFill>
                  <a:srgbClr val="00000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024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889</Words>
  <Application>Microsoft Office PowerPoint</Application>
  <PresentationFormat>Grand écran</PresentationFormat>
  <Paragraphs>91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-apple-system</vt:lpstr>
      <vt:lpstr>Aptos</vt:lpstr>
      <vt:lpstr>Aptos Display</vt:lpstr>
      <vt:lpstr>Arial</vt:lpstr>
      <vt:lpstr>Calibri</vt:lpstr>
      <vt:lpstr>Poppins</vt:lpstr>
      <vt:lpstr>Proxima Nova</vt:lpstr>
      <vt:lpstr>Roboto</vt:lpstr>
      <vt:lpstr>Office Theme</vt:lpstr>
      <vt:lpstr>Présentation PowerPoint</vt:lpstr>
      <vt:lpstr>Présentation PowerPoint</vt:lpstr>
      <vt:lpstr>HANDI’CARTES - jeu de 84 cartes pensées/paroles entendues pendant mes accompagnements,  - Un jeu de rôles avec 4 parties prenantes ,  - Une  systémie reconstituée avec une personne en situation de handicap 𝐋𝐞 𝐫𝐞́𝐬𝐮𝐥𝐭𝐚𝐭 . C’est concret : le contenu des cartes sont des pensées ou des paroles issues de situations terrain. . C’est ludique : les cartes encouragent les échanges. . C’est engageant : le jeu favorise une meilleure compréhension des émotions et des besoins des autres, renforçant l’empathie. . C’est court : une heure, c’est un format accessible pour toute personne pressée</vt:lpstr>
      <vt:lpstr>Quelques exemples d’interventions </vt:lpstr>
      <vt:lpstr>Présentation PowerPoint</vt:lpstr>
      <vt:lpstr>Présentation PowerPoint</vt:lpstr>
      <vt:lpstr>Présentation PowerPoint</vt:lpstr>
      <vt:lpstr>Présentation PowerPoint</vt:lpstr>
      <vt:lpstr>Le facteur humain au cœur de vos actions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brigitte goglione</dc:creator>
  <cp:lastModifiedBy>brigitte goglione</cp:lastModifiedBy>
  <cp:revision>1</cp:revision>
  <dcterms:created xsi:type="dcterms:W3CDTF">2025-03-25T18:30:17Z</dcterms:created>
  <dcterms:modified xsi:type="dcterms:W3CDTF">2025-04-07T10:43:24Z</dcterms:modified>
</cp:coreProperties>
</file>