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80" r:id="rId2"/>
    <p:sldId id="281" r:id="rId3"/>
    <p:sldId id="268" r:id="rId4"/>
    <p:sldId id="269" r:id="rId5"/>
    <p:sldId id="279" r:id="rId6"/>
    <p:sldId id="282" r:id="rId7"/>
    <p:sldId id="278" r:id="rId8"/>
    <p:sldId id="276" r:id="rId9"/>
    <p:sldId id="266" r:id="rId10"/>
    <p:sldId id="274" r:id="rId11"/>
    <p:sldId id="265"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D5453-E95B-4EDA-802A-E2DCCA2BE6E3}" v="401" dt="2025-03-25T18:19:01.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8" d="100"/>
          <a:sy n="48" d="100"/>
        </p:scale>
        <p:origin x="58" y="7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gitte goglione" userId="728acefcaebb6609" providerId="LiveId" clId="{78AD5453-E95B-4EDA-802A-E2DCCA2BE6E3}"/>
    <pc:docChg chg="undo custSel addSld delSld modSld sldOrd">
      <pc:chgData name="brigitte goglione" userId="728acefcaebb6609" providerId="LiveId" clId="{78AD5453-E95B-4EDA-802A-E2DCCA2BE6E3}" dt="2025-03-25T20:11:40.625" v="3479" actId="1036"/>
      <pc:docMkLst>
        <pc:docMk/>
      </pc:docMkLst>
      <pc:sldChg chg="del">
        <pc:chgData name="brigitte goglione" userId="728acefcaebb6609" providerId="LiveId" clId="{78AD5453-E95B-4EDA-802A-E2DCCA2BE6E3}" dt="2025-03-25T15:16:40.502" v="2593" actId="2696"/>
        <pc:sldMkLst>
          <pc:docMk/>
          <pc:sldMk cId="1249401242" sldId="257"/>
        </pc:sldMkLst>
      </pc:sldChg>
      <pc:sldChg chg="modSp mod ord">
        <pc:chgData name="brigitte goglione" userId="728acefcaebb6609" providerId="LiveId" clId="{78AD5453-E95B-4EDA-802A-E2DCCA2BE6E3}" dt="2025-03-25T16:31:11.343" v="2759" actId="313"/>
        <pc:sldMkLst>
          <pc:docMk/>
          <pc:sldMk cId="0" sldId="265"/>
        </pc:sldMkLst>
        <pc:spChg chg="mod">
          <ac:chgData name="brigitte goglione" userId="728acefcaebb6609" providerId="LiveId" clId="{78AD5453-E95B-4EDA-802A-E2DCCA2BE6E3}" dt="2025-03-25T16:31:11.343" v="2759" actId="313"/>
          <ac:spMkLst>
            <pc:docMk/>
            <pc:sldMk cId="0" sldId="265"/>
            <ac:spMk id="364" creationId="{00000000-0000-0000-0000-000000000000}"/>
          </ac:spMkLst>
        </pc:spChg>
      </pc:sldChg>
      <pc:sldChg chg="addSp delSp modSp mod ord setBg">
        <pc:chgData name="brigitte goglione" userId="728acefcaebb6609" providerId="LiveId" clId="{78AD5453-E95B-4EDA-802A-E2DCCA2BE6E3}" dt="2025-03-25T15:27:02.374" v="2650"/>
        <pc:sldMkLst>
          <pc:docMk/>
          <pc:sldMk cId="0" sldId="266"/>
        </pc:sldMkLst>
        <pc:spChg chg="add mod">
          <ac:chgData name="brigitte goglione" userId="728acefcaebb6609" providerId="LiveId" clId="{78AD5453-E95B-4EDA-802A-E2DCCA2BE6E3}" dt="2025-03-25T14:22:20.968" v="820" actId="14100"/>
          <ac:spMkLst>
            <pc:docMk/>
            <pc:sldMk cId="0" sldId="266"/>
            <ac:spMk id="2" creationId="{5061B958-FF7D-C4C9-DB13-74E285536166}"/>
          </ac:spMkLst>
        </pc:spChg>
        <pc:spChg chg="add mod">
          <ac:chgData name="brigitte goglione" userId="728acefcaebb6609" providerId="LiveId" clId="{78AD5453-E95B-4EDA-802A-E2DCCA2BE6E3}" dt="2025-03-25T14:22:54.864" v="848" actId="1076"/>
          <ac:spMkLst>
            <pc:docMk/>
            <pc:sldMk cId="0" sldId="266"/>
            <ac:spMk id="3" creationId="{A29C6067-2001-BD7A-556C-873F0CCDC5B1}"/>
          </ac:spMkLst>
        </pc:spChg>
        <pc:spChg chg="add mod">
          <ac:chgData name="brigitte goglione" userId="728acefcaebb6609" providerId="LiveId" clId="{78AD5453-E95B-4EDA-802A-E2DCCA2BE6E3}" dt="2025-03-25T14:23:37.037" v="863" actId="1076"/>
          <ac:spMkLst>
            <pc:docMk/>
            <pc:sldMk cId="0" sldId="266"/>
            <ac:spMk id="4" creationId="{1DBC15DC-B0EC-1766-3748-9252488114E0}"/>
          </ac:spMkLst>
        </pc:spChg>
        <pc:spChg chg="add mod">
          <ac:chgData name="brigitte goglione" userId="728acefcaebb6609" providerId="LiveId" clId="{78AD5453-E95B-4EDA-802A-E2DCCA2BE6E3}" dt="2025-03-25T14:25:13.758" v="939" actId="20577"/>
          <ac:spMkLst>
            <pc:docMk/>
            <pc:sldMk cId="0" sldId="266"/>
            <ac:spMk id="5" creationId="{DB31E0C3-3943-5B0F-87CB-C4330909666F}"/>
          </ac:spMkLst>
        </pc:spChg>
        <pc:spChg chg="del">
          <ac:chgData name="brigitte goglione" userId="728acefcaebb6609" providerId="LiveId" clId="{78AD5453-E95B-4EDA-802A-E2DCCA2BE6E3}" dt="2025-03-25T14:13:23.127" v="640" actId="478"/>
          <ac:spMkLst>
            <pc:docMk/>
            <pc:sldMk cId="0" sldId="266"/>
            <ac:spMk id="372" creationId="{00000000-0000-0000-0000-000000000000}"/>
          </ac:spMkLst>
        </pc:spChg>
        <pc:spChg chg="mod">
          <ac:chgData name="brigitte goglione" userId="728acefcaebb6609" providerId="LiveId" clId="{78AD5453-E95B-4EDA-802A-E2DCCA2BE6E3}" dt="2025-03-25T14:59:42.291" v="1757" actId="20577"/>
          <ac:spMkLst>
            <pc:docMk/>
            <pc:sldMk cId="0" sldId="266"/>
            <ac:spMk id="373" creationId="{00000000-0000-0000-0000-000000000000}"/>
          </ac:spMkLst>
        </pc:spChg>
        <pc:spChg chg="mod">
          <ac:chgData name="brigitte goglione" userId="728acefcaebb6609" providerId="LiveId" clId="{78AD5453-E95B-4EDA-802A-E2DCCA2BE6E3}" dt="2025-03-25T14:16:07.704" v="736" actId="20577"/>
          <ac:spMkLst>
            <pc:docMk/>
            <pc:sldMk cId="0" sldId="266"/>
            <ac:spMk id="374" creationId="{00000000-0000-0000-0000-000000000000}"/>
          </ac:spMkLst>
        </pc:spChg>
        <pc:spChg chg="add">
          <ac:chgData name="brigitte goglione" userId="728acefcaebb6609" providerId="LiveId" clId="{78AD5453-E95B-4EDA-802A-E2DCCA2BE6E3}" dt="2025-03-25T14:13:48.144" v="641" actId="26606"/>
          <ac:spMkLst>
            <pc:docMk/>
            <pc:sldMk cId="0" sldId="266"/>
            <ac:spMk id="383" creationId="{615E9F7A-B64C-4192-8930-A05D1E23F324}"/>
          </ac:spMkLst>
        </pc:spChg>
        <pc:spChg chg="add">
          <ac:chgData name="brigitte goglione" userId="728acefcaebb6609" providerId="LiveId" clId="{78AD5453-E95B-4EDA-802A-E2DCCA2BE6E3}" dt="2025-03-25T14:13:48.144" v="641" actId="26606"/>
          <ac:spMkLst>
            <pc:docMk/>
            <pc:sldMk cId="0" sldId="266"/>
            <ac:spMk id="385" creationId="{793EB161-5CFE-4D7E-B34B-06C90F9B16B6}"/>
          </ac:spMkLst>
        </pc:spChg>
        <pc:spChg chg="add">
          <ac:chgData name="brigitte goglione" userId="728acefcaebb6609" providerId="LiveId" clId="{78AD5453-E95B-4EDA-802A-E2DCCA2BE6E3}" dt="2025-03-25T14:13:48.144" v="641" actId="26606"/>
          <ac:spMkLst>
            <pc:docMk/>
            <pc:sldMk cId="0" sldId="266"/>
            <ac:spMk id="387" creationId="{618147C2-BF02-44AA-81D8-FD7776FAB3C6}"/>
          </ac:spMkLst>
        </pc:spChg>
        <pc:picChg chg="mod ord">
          <ac:chgData name="brigitte goglione" userId="728acefcaebb6609" providerId="LiveId" clId="{78AD5453-E95B-4EDA-802A-E2DCCA2BE6E3}" dt="2025-03-25T14:23:31.254" v="862" actId="1076"/>
          <ac:picMkLst>
            <pc:docMk/>
            <pc:sldMk cId="0" sldId="266"/>
            <ac:picMk id="375" creationId="{00000000-0000-0000-0000-000000000000}"/>
          </ac:picMkLst>
        </pc:picChg>
        <pc:picChg chg="mod ord">
          <ac:chgData name="brigitte goglione" userId="728acefcaebb6609" providerId="LiveId" clId="{78AD5453-E95B-4EDA-802A-E2DCCA2BE6E3}" dt="2025-03-25T14:13:48.144" v="641" actId="26606"/>
          <ac:picMkLst>
            <pc:docMk/>
            <pc:sldMk cId="0" sldId="266"/>
            <ac:picMk id="376" creationId="{00000000-0000-0000-0000-000000000000}"/>
          </ac:picMkLst>
        </pc:picChg>
        <pc:picChg chg="mod">
          <ac:chgData name="brigitte goglione" userId="728acefcaebb6609" providerId="LiveId" clId="{78AD5453-E95B-4EDA-802A-E2DCCA2BE6E3}" dt="2025-03-25T14:13:48.144" v="641" actId="26606"/>
          <ac:picMkLst>
            <pc:docMk/>
            <pc:sldMk cId="0" sldId="266"/>
            <ac:picMk id="377" creationId="{00000000-0000-0000-0000-000000000000}"/>
          </ac:picMkLst>
        </pc:picChg>
        <pc:picChg chg="mod ord">
          <ac:chgData name="brigitte goglione" userId="728acefcaebb6609" providerId="LiveId" clId="{78AD5453-E95B-4EDA-802A-E2DCCA2BE6E3}" dt="2025-03-25T14:13:48.144" v="641" actId="26606"/>
          <ac:picMkLst>
            <pc:docMk/>
            <pc:sldMk cId="0" sldId="266"/>
            <ac:picMk id="378" creationId="{00000000-0000-0000-0000-000000000000}"/>
          </ac:picMkLst>
        </pc:picChg>
      </pc:sldChg>
      <pc:sldChg chg="addSp delSp modSp mod setBg">
        <pc:chgData name="brigitte goglione" userId="728acefcaebb6609" providerId="LiveId" clId="{78AD5453-E95B-4EDA-802A-E2DCCA2BE6E3}" dt="2025-03-25T15:19:13.040" v="2598" actId="948"/>
        <pc:sldMkLst>
          <pc:docMk/>
          <pc:sldMk cId="0" sldId="268"/>
        </pc:sldMkLst>
        <pc:spChg chg="del">
          <ac:chgData name="brigitte goglione" userId="728acefcaebb6609" providerId="LiveId" clId="{78AD5453-E95B-4EDA-802A-E2DCCA2BE6E3}" dt="2025-03-25T11:18:23.187" v="1" actId="478"/>
          <ac:spMkLst>
            <pc:docMk/>
            <pc:sldMk cId="0" sldId="268"/>
            <ac:spMk id="397" creationId="{00000000-0000-0000-0000-000000000000}"/>
          </ac:spMkLst>
        </pc:spChg>
        <pc:spChg chg="mod">
          <ac:chgData name="brigitte goglione" userId="728acefcaebb6609" providerId="LiveId" clId="{78AD5453-E95B-4EDA-802A-E2DCCA2BE6E3}" dt="2025-03-25T14:10:15.125" v="625" actId="1076"/>
          <ac:spMkLst>
            <pc:docMk/>
            <pc:sldMk cId="0" sldId="268"/>
            <ac:spMk id="398" creationId="{00000000-0000-0000-0000-000000000000}"/>
          </ac:spMkLst>
        </pc:spChg>
        <pc:spChg chg="mod ord">
          <ac:chgData name="brigitte goglione" userId="728acefcaebb6609" providerId="LiveId" clId="{78AD5453-E95B-4EDA-802A-E2DCCA2BE6E3}" dt="2025-03-25T15:19:13.040" v="2598" actId="948"/>
          <ac:spMkLst>
            <pc:docMk/>
            <pc:sldMk cId="0" sldId="268"/>
            <ac:spMk id="399" creationId="{00000000-0000-0000-0000-000000000000}"/>
          </ac:spMkLst>
        </pc:spChg>
        <pc:spChg chg="add">
          <ac:chgData name="brigitte goglione" userId="728acefcaebb6609" providerId="LiveId" clId="{78AD5453-E95B-4EDA-802A-E2DCCA2BE6E3}" dt="2025-03-25T11:18:34.367" v="2" actId="26606"/>
          <ac:spMkLst>
            <pc:docMk/>
            <pc:sldMk cId="0" sldId="268"/>
            <ac:spMk id="405" creationId="{F944E337-3E5D-4A1F-A5A1-2057F25B8A7B}"/>
          </ac:spMkLst>
        </pc:spChg>
        <pc:spChg chg="add">
          <ac:chgData name="brigitte goglione" userId="728acefcaebb6609" providerId="LiveId" clId="{78AD5453-E95B-4EDA-802A-E2DCCA2BE6E3}" dt="2025-03-25T11:18:34.367" v="2" actId="26606"/>
          <ac:spMkLst>
            <pc:docMk/>
            <pc:sldMk cId="0" sldId="268"/>
            <ac:spMk id="407" creationId="{4DA50D69-7CF7-4844-B844-A2B821C77F24}"/>
          </ac:spMkLst>
        </pc:spChg>
        <pc:picChg chg="mod">
          <ac:chgData name="brigitte goglione" userId="728acefcaebb6609" providerId="LiveId" clId="{78AD5453-E95B-4EDA-802A-E2DCCA2BE6E3}" dt="2025-03-25T11:18:40.163" v="4" actId="27614"/>
          <ac:picMkLst>
            <pc:docMk/>
            <pc:sldMk cId="0" sldId="268"/>
            <ac:picMk id="400" creationId="{00000000-0000-0000-0000-000000000000}"/>
          </ac:picMkLst>
        </pc:picChg>
      </pc:sldChg>
      <pc:sldChg chg="modSp mod">
        <pc:chgData name="brigitte goglione" userId="728acefcaebb6609" providerId="LiveId" clId="{78AD5453-E95B-4EDA-802A-E2DCCA2BE6E3}" dt="2025-03-25T15:20:07.753" v="2600" actId="6549"/>
        <pc:sldMkLst>
          <pc:docMk/>
          <pc:sldMk cId="0" sldId="269"/>
        </pc:sldMkLst>
        <pc:spChg chg="mod">
          <ac:chgData name="brigitte goglione" userId="728acefcaebb6609" providerId="LiveId" clId="{78AD5453-E95B-4EDA-802A-E2DCCA2BE6E3}" dt="2025-03-25T14:38:35.093" v="958" actId="1076"/>
          <ac:spMkLst>
            <pc:docMk/>
            <pc:sldMk cId="0" sldId="269"/>
            <ac:spMk id="407" creationId="{00000000-0000-0000-0000-000000000000}"/>
          </ac:spMkLst>
        </pc:spChg>
        <pc:spChg chg="mod">
          <ac:chgData name="brigitte goglione" userId="728acefcaebb6609" providerId="LiveId" clId="{78AD5453-E95B-4EDA-802A-E2DCCA2BE6E3}" dt="2025-03-25T15:20:07.753" v="2600" actId="6549"/>
          <ac:spMkLst>
            <pc:docMk/>
            <pc:sldMk cId="0" sldId="269"/>
            <ac:spMk id="408" creationId="{00000000-0000-0000-0000-000000000000}"/>
          </ac:spMkLst>
        </pc:spChg>
      </pc:sldChg>
      <pc:sldChg chg="del ord">
        <pc:chgData name="brigitte goglione" userId="728acefcaebb6609" providerId="LiveId" clId="{78AD5453-E95B-4EDA-802A-E2DCCA2BE6E3}" dt="2025-03-25T16:25:52.440" v="2656" actId="2696"/>
        <pc:sldMkLst>
          <pc:docMk/>
          <pc:sldMk cId="0" sldId="271"/>
        </pc:sldMkLst>
      </pc:sldChg>
      <pc:sldChg chg="del">
        <pc:chgData name="brigitte goglione" userId="728acefcaebb6609" providerId="LiveId" clId="{78AD5453-E95B-4EDA-802A-E2DCCA2BE6E3}" dt="2025-03-25T16:25:52.440" v="2656" actId="2696"/>
        <pc:sldMkLst>
          <pc:docMk/>
          <pc:sldMk cId="0" sldId="272"/>
        </pc:sldMkLst>
      </pc:sldChg>
      <pc:sldChg chg="del">
        <pc:chgData name="brigitte goglione" userId="728acefcaebb6609" providerId="LiveId" clId="{78AD5453-E95B-4EDA-802A-E2DCCA2BE6E3}" dt="2025-03-25T16:25:52.440" v="2656" actId="2696"/>
        <pc:sldMkLst>
          <pc:docMk/>
          <pc:sldMk cId="3243630738" sldId="273"/>
        </pc:sldMkLst>
      </pc:sldChg>
      <pc:sldChg chg="addSp delSp modSp mod ord setBg">
        <pc:chgData name="brigitte goglione" userId="728acefcaebb6609" providerId="LiveId" clId="{78AD5453-E95B-4EDA-802A-E2DCCA2BE6E3}" dt="2025-03-25T15:26:42.099" v="2648"/>
        <pc:sldMkLst>
          <pc:docMk/>
          <pc:sldMk cId="1127664632" sldId="274"/>
        </pc:sldMkLst>
        <pc:spChg chg="del mod">
          <ac:chgData name="brigitte goglione" userId="728acefcaebb6609" providerId="LiveId" clId="{78AD5453-E95B-4EDA-802A-E2DCCA2BE6E3}" dt="2025-03-25T14:50:30.327" v="1333" actId="26606"/>
          <ac:spMkLst>
            <pc:docMk/>
            <pc:sldMk cId="1127664632" sldId="274"/>
            <ac:spMk id="3" creationId="{9DDCAB75-BAC0-C831-A52E-BD9F7454C730}"/>
          </ac:spMkLst>
        </pc:spChg>
        <pc:spChg chg="del mod">
          <ac:chgData name="brigitte goglione" userId="728acefcaebb6609" providerId="LiveId" clId="{78AD5453-E95B-4EDA-802A-E2DCCA2BE6E3}" dt="2025-03-25T14:50:12.585" v="1332" actId="478"/>
          <ac:spMkLst>
            <pc:docMk/>
            <pc:sldMk cId="1127664632" sldId="274"/>
            <ac:spMk id="7" creationId="{B9AB090C-6B1D-B937-00DA-8DFA43A7E5EF}"/>
          </ac:spMkLst>
        </pc:spChg>
        <pc:graphicFrameChg chg="add mod modGraphic">
          <ac:chgData name="brigitte goglione" userId="728acefcaebb6609" providerId="LiveId" clId="{78AD5453-E95B-4EDA-802A-E2DCCA2BE6E3}" dt="2025-03-25T14:56:14.092" v="1702" actId="20577"/>
          <ac:graphicFrameMkLst>
            <pc:docMk/>
            <pc:sldMk cId="1127664632" sldId="274"/>
            <ac:graphicFrameMk id="8" creationId="{C5F62535-87F6-1874-FCA4-1C181257A1CF}"/>
          </ac:graphicFrameMkLst>
        </pc:graphicFrameChg>
        <pc:picChg chg="mod">
          <ac:chgData name="brigitte goglione" userId="728acefcaebb6609" providerId="LiveId" clId="{78AD5453-E95B-4EDA-802A-E2DCCA2BE6E3}" dt="2025-03-25T14:55:17.821" v="1604" actId="26606"/>
          <ac:picMkLst>
            <pc:docMk/>
            <pc:sldMk cId="1127664632" sldId="274"/>
            <ac:picMk id="6" creationId="{0033CAA9-86C5-E531-ED9E-CDF496046148}"/>
          </ac:picMkLst>
        </pc:picChg>
        <pc:cxnChg chg="add del">
          <ac:chgData name="brigitte goglione" userId="728acefcaebb6609" providerId="LiveId" clId="{78AD5453-E95B-4EDA-802A-E2DCCA2BE6E3}" dt="2025-03-25T14:55:17.821" v="1604" actId="26606"/>
          <ac:cxnSpMkLst>
            <pc:docMk/>
            <pc:sldMk cId="1127664632" sldId="274"/>
            <ac:cxnSpMk id="13" creationId="{1503BFE4-729B-D9D0-C17B-501E6AF1127A}"/>
          </ac:cxnSpMkLst>
        </pc:cxnChg>
      </pc:sldChg>
      <pc:sldChg chg="addSp delSp modSp mod setBg">
        <pc:chgData name="brigitte goglione" userId="728acefcaebb6609" providerId="LiveId" clId="{78AD5453-E95B-4EDA-802A-E2DCCA2BE6E3}" dt="2025-03-25T14:19:32.994" v="764" actId="113"/>
        <pc:sldMkLst>
          <pc:docMk/>
          <pc:sldMk cId="2410232662" sldId="276"/>
        </pc:sldMkLst>
        <pc:spChg chg="del">
          <ac:chgData name="brigitte goglione" userId="728acefcaebb6609" providerId="LiveId" clId="{78AD5453-E95B-4EDA-802A-E2DCCA2BE6E3}" dt="2025-03-25T14:17:00.384" v="737" actId="478"/>
          <ac:spMkLst>
            <pc:docMk/>
            <pc:sldMk cId="2410232662" sldId="276"/>
            <ac:spMk id="416" creationId="{00000000-0000-0000-0000-000000000000}"/>
          </ac:spMkLst>
        </pc:spChg>
        <pc:spChg chg="mod">
          <ac:chgData name="brigitte goglione" userId="728acefcaebb6609" providerId="LiveId" clId="{78AD5453-E95B-4EDA-802A-E2DCCA2BE6E3}" dt="2025-03-25T14:17:09.747" v="738" actId="26606"/>
          <ac:spMkLst>
            <pc:docMk/>
            <pc:sldMk cId="2410232662" sldId="276"/>
            <ac:spMk id="417" creationId="{00000000-0000-0000-0000-000000000000}"/>
          </ac:spMkLst>
        </pc:spChg>
        <pc:spChg chg="mod ord">
          <ac:chgData name="brigitte goglione" userId="728acefcaebb6609" providerId="LiveId" clId="{78AD5453-E95B-4EDA-802A-E2DCCA2BE6E3}" dt="2025-03-25T14:19:32.994" v="764" actId="113"/>
          <ac:spMkLst>
            <pc:docMk/>
            <pc:sldMk cId="2410232662" sldId="276"/>
            <ac:spMk id="418" creationId="{00000000-0000-0000-0000-000000000000}"/>
          </ac:spMkLst>
        </pc:spChg>
        <pc:spChg chg="add">
          <ac:chgData name="brigitte goglione" userId="728acefcaebb6609" providerId="LiveId" clId="{78AD5453-E95B-4EDA-802A-E2DCCA2BE6E3}" dt="2025-03-25T14:17:09.747" v="738" actId="26606"/>
          <ac:spMkLst>
            <pc:docMk/>
            <pc:sldMk cId="2410232662" sldId="276"/>
            <ac:spMk id="424" creationId="{23E547B5-89CF-4EC0-96DE-25771AED0799}"/>
          </ac:spMkLst>
        </pc:spChg>
        <pc:spChg chg="add">
          <ac:chgData name="brigitte goglione" userId="728acefcaebb6609" providerId="LiveId" clId="{78AD5453-E95B-4EDA-802A-E2DCCA2BE6E3}" dt="2025-03-25T14:17:09.747" v="738" actId="26606"/>
          <ac:spMkLst>
            <pc:docMk/>
            <pc:sldMk cId="2410232662" sldId="276"/>
            <ac:spMk id="426" creationId="{3F0B8CEB-8279-4E5E-A0CE-1FC9F71736F2}"/>
          </ac:spMkLst>
        </pc:spChg>
        <pc:picChg chg="mod">
          <ac:chgData name="brigitte goglione" userId="728acefcaebb6609" providerId="LiveId" clId="{78AD5453-E95B-4EDA-802A-E2DCCA2BE6E3}" dt="2025-03-25T14:17:09.747" v="738" actId="26606"/>
          <ac:picMkLst>
            <pc:docMk/>
            <pc:sldMk cId="2410232662" sldId="276"/>
            <ac:picMk id="419" creationId="{00000000-0000-0000-0000-000000000000}"/>
          </ac:picMkLst>
        </pc:picChg>
      </pc:sldChg>
      <pc:sldChg chg="addSp delSp modSp del mod">
        <pc:chgData name="brigitte goglione" userId="728acefcaebb6609" providerId="LiveId" clId="{78AD5453-E95B-4EDA-802A-E2DCCA2BE6E3}" dt="2025-03-25T14:46:47.526" v="1063" actId="2696"/>
        <pc:sldMkLst>
          <pc:docMk/>
          <pc:sldMk cId="26226927" sldId="277"/>
        </pc:sldMkLst>
        <pc:spChg chg="del">
          <ac:chgData name="brigitte goglione" userId="728acefcaebb6609" providerId="LiveId" clId="{78AD5453-E95B-4EDA-802A-E2DCCA2BE6E3}" dt="2025-03-25T14:37:39.743" v="940" actId="478"/>
          <ac:spMkLst>
            <pc:docMk/>
            <pc:sldMk cId="26226927" sldId="277"/>
            <ac:spMk id="2" creationId="{F7BE0911-266E-408A-DA4C-51714007C994}"/>
          </ac:spMkLst>
        </pc:spChg>
        <pc:spChg chg="del">
          <ac:chgData name="brigitte goglione" userId="728acefcaebb6609" providerId="LiveId" clId="{78AD5453-E95B-4EDA-802A-E2DCCA2BE6E3}" dt="2025-03-25T14:37:52.253" v="943" actId="478"/>
          <ac:spMkLst>
            <pc:docMk/>
            <pc:sldMk cId="26226927" sldId="277"/>
            <ac:spMk id="3" creationId="{69A16F01-D93C-20FE-4AA7-E1CAB3BC16D4}"/>
          </ac:spMkLst>
        </pc:spChg>
        <pc:spChg chg="add del mod">
          <ac:chgData name="brigitte goglione" userId="728acefcaebb6609" providerId="LiveId" clId="{78AD5453-E95B-4EDA-802A-E2DCCA2BE6E3}" dt="2025-03-25T14:39:39.383" v="1015" actId="478"/>
          <ac:spMkLst>
            <pc:docMk/>
            <pc:sldMk cId="26226927" sldId="277"/>
            <ac:spMk id="5" creationId="{5A54204C-1B2F-3743-79B9-D13C49268FCE}"/>
          </ac:spMkLst>
        </pc:spChg>
        <pc:spChg chg="add del mod">
          <ac:chgData name="brigitte goglione" userId="728acefcaebb6609" providerId="LiveId" clId="{78AD5453-E95B-4EDA-802A-E2DCCA2BE6E3}" dt="2025-03-25T14:39:23.753" v="1011" actId="478"/>
          <ac:spMkLst>
            <pc:docMk/>
            <pc:sldMk cId="26226927" sldId="277"/>
            <ac:spMk id="6" creationId="{C24A9DB2-9644-3965-0ED3-C271D16605F2}"/>
          </ac:spMkLst>
        </pc:spChg>
        <pc:spChg chg="add mod">
          <ac:chgData name="brigitte goglione" userId="728acefcaebb6609" providerId="LiveId" clId="{78AD5453-E95B-4EDA-802A-E2DCCA2BE6E3}" dt="2025-03-25T14:43:19.262" v="1031" actId="21"/>
          <ac:spMkLst>
            <pc:docMk/>
            <pc:sldMk cId="26226927" sldId="277"/>
            <ac:spMk id="7" creationId="{D6EE429B-7BC6-7167-C278-5D75ABB15035}"/>
          </ac:spMkLst>
        </pc:spChg>
        <pc:spChg chg="add mod">
          <ac:chgData name="brigitte goglione" userId="728acefcaebb6609" providerId="LiveId" clId="{78AD5453-E95B-4EDA-802A-E2DCCA2BE6E3}" dt="2025-03-25T14:39:36.887" v="1014" actId="1076"/>
          <ac:spMkLst>
            <pc:docMk/>
            <pc:sldMk cId="26226927" sldId="277"/>
            <ac:spMk id="11" creationId="{B036C8BF-CD4C-1CBC-A47B-FE2116930C58}"/>
          </ac:spMkLst>
        </pc:spChg>
        <pc:picChg chg="add mod">
          <ac:chgData name="brigitte goglione" userId="728acefcaebb6609" providerId="LiveId" clId="{78AD5453-E95B-4EDA-802A-E2DCCA2BE6E3}" dt="2025-03-25T14:41:43.412" v="1025" actId="1076"/>
          <ac:picMkLst>
            <pc:docMk/>
            <pc:sldMk cId="26226927" sldId="277"/>
            <ac:picMk id="8" creationId="{BB04F036-9CD4-5E36-C512-874C2EA01C4A}"/>
          </ac:picMkLst>
        </pc:picChg>
        <pc:picChg chg="add mod">
          <ac:chgData name="brigitte goglione" userId="728acefcaebb6609" providerId="LiveId" clId="{78AD5453-E95B-4EDA-802A-E2DCCA2BE6E3}" dt="2025-03-25T14:40:44.003" v="1021" actId="1076"/>
          <ac:picMkLst>
            <pc:docMk/>
            <pc:sldMk cId="26226927" sldId="277"/>
            <ac:picMk id="9" creationId="{DE2B0B6C-DDF8-E44C-4B27-39355499EB62}"/>
          </ac:picMkLst>
        </pc:picChg>
        <pc:picChg chg="add del mod">
          <ac:chgData name="brigitte goglione" userId="728acefcaebb6609" providerId="LiveId" clId="{78AD5453-E95B-4EDA-802A-E2DCCA2BE6E3}" dt="2025-03-25T14:40:23.413" v="1019" actId="478"/>
          <ac:picMkLst>
            <pc:docMk/>
            <pc:sldMk cId="26226927" sldId="277"/>
            <ac:picMk id="10" creationId="{489596B2-F4C7-DC6E-23C3-6E5025C35BF3}"/>
          </ac:picMkLst>
        </pc:picChg>
      </pc:sldChg>
      <pc:sldChg chg="modSp mod">
        <pc:chgData name="brigitte goglione" userId="728acefcaebb6609" providerId="LiveId" clId="{78AD5453-E95B-4EDA-802A-E2DCCA2BE6E3}" dt="2025-03-25T15:18:15.360" v="2597" actId="115"/>
        <pc:sldMkLst>
          <pc:docMk/>
          <pc:sldMk cId="3747078290" sldId="278"/>
        </pc:sldMkLst>
        <pc:spChg chg="mod">
          <ac:chgData name="brigitte goglione" userId="728acefcaebb6609" providerId="LiveId" clId="{78AD5453-E95B-4EDA-802A-E2DCCA2BE6E3}" dt="2025-03-25T15:18:15.360" v="2597" actId="115"/>
          <ac:spMkLst>
            <pc:docMk/>
            <pc:sldMk cId="3747078290" sldId="278"/>
            <ac:spMk id="4" creationId="{DD6AD46E-26EC-48E1-78EA-8D868EB43E73}"/>
          </ac:spMkLst>
        </pc:spChg>
      </pc:sldChg>
      <pc:sldChg chg="addSp delSp modSp new mod ord setBg">
        <pc:chgData name="brigitte goglione" userId="728acefcaebb6609" providerId="LiveId" clId="{78AD5453-E95B-4EDA-802A-E2DCCA2BE6E3}" dt="2025-03-25T18:37:58.937" v="3477" actId="1076"/>
        <pc:sldMkLst>
          <pc:docMk/>
          <pc:sldMk cId="1199636212" sldId="279"/>
        </pc:sldMkLst>
        <pc:spChg chg="mod">
          <ac:chgData name="brigitte goglione" userId="728acefcaebb6609" providerId="LiveId" clId="{78AD5453-E95B-4EDA-802A-E2DCCA2BE6E3}" dt="2025-03-25T14:45:17.994" v="1051" actId="26606"/>
          <ac:spMkLst>
            <pc:docMk/>
            <pc:sldMk cId="1199636212" sldId="279"/>
            <ac:spMk id="2" creationId="{F3A43233-4629-1D00-9942-90AB9FF1D5A6}"/>
          </ac:spMkLst>
        </pc:spChg>
        <pc:spChg chg="mod">
          <ac:chgData name="brigitte goglione" userId="728acefcaebb6609" providerId="LiveId" clId="{78AD5453-E95B-4EDA-802A-E2DCCA2BE6E3}" dt="2025-03-25T15:27:43.904" v="2651" actId="13926"/>
          <ac:spMkLst>
            <pc:docMk/>
            <pc:sldMk cId="1199636212" sldId="279"/>
            <ac:spMk id="3" creationId="{8DFEAF6B-CA79-8A63-05C9-35EA6B02808F}"/>
          </ac:spMkLst>
        </pc:spChg>
        <pc:spChg chg="add">
          <ac:chgData name="brigitte goglione" userId="728acefcaebb6609" providerId="LiveId" clId="{78AD5453-E95B-4EDA-802A-E2DCCA2BE6E3}" dt="2025-03-25T14:45:17.994" v="1051" actId="26606"/>
          <ac:spMkLst>
            <pc:docMk/>
            <pc:sldMk cId="1199636212" sldId="279"/>
            <ac:spMk id="9" creationId="{F821940F-7A1D-4ACC-85B4-A932898ABB37}"/>
          </ac:spMkLst>
        </pc:spChg>
        <pc:spChg chg="add">
          <ac:chgData name="brigitte goglione" userId="728acefcaebb6609" providerId="LiveId" clId="{78AD5453-E95B-4EDA-802A-E2DCCA2BE6E3}" dt="2025-03-25T14:45:17.994" v="1051" actId="26606"/>
          <ac:spMkLst>
            <pc:docMk/>
            <pc:sldMk cId="1199636212" sldId="279"/>
            <ac:spMk id="11" creationId="{16674508-81D3-48CF-96BF-7FC60EAA572A}"/>
          </ac:spMkLst>
        </pc:spChg>
        <pc:picChg chg="add del mod">
          <ac:chgData name="brigitte goglione" userId="728acefcaebb6609" providerId="LiveId" clId="{78AD5453-E95B-4EDA-802A-E2DCCA2BE6E3}" dt="2025-03-25T18:18:59.816" v="3416" actId="478"/>
          <ac:picMkLst>
            <pc:docMk/>
            <pc:sldMk cId="1199636212" sldId="279"/>
            <ac:picMk id="4" creationId="{00AA0716-9300-C9E1-4156-D3D9728D1150}"/>
          </ac:picMkLst>
        </pc:picChg>
        <pc:picChg chg="add del mod">
          <ac:chgData name="brigitte goglione" userId="728acefcaebb6609" providerId="LiveId" clId="{78AD5453-E95B-4EDA-802A-E2DCCA2BE6E3}" dt="2025-03-25T14:44:47.728" v="1050" actId="21"/>
          <ac:picMkLst>
            <pc:docMk/>
            <pc:sldMk cId="1199636212" sldId="279"/>
            <ac:picMk id="5" creationId="{7768AA31-2995-5049-3B2A-C90444D12B10}"/>
          </ac:picMkLst>
        </pc:picChg>
        <pc:picChg chg="add mod">
          <ac:chgData name="brigitte goglione" userId="728acefcaebb6609" providerId="LiveId" clId="{78AD5453-E95B-4EDA-802A-E2DCCA2BE6E3}" dt="2025-03-25T18:37:58.937" v="3477" actId="1076"/>
          <ac:picMkLst>
            <pc:docMk/>
            <pc:sldMk cId="1199636212" sldId="279"/>
            <ac:picMk id="6" creationId="{F7EE543D-B5AD-938B-D8F3-DD96FBBBDD60}"/>
          </ac:picMkLst>
        </pc:picChg>
        <pc:picChg chg="add mod">
          <ac:chgData name="brigitte goglione" userId="728acefcaebb6609" providerId="LiveId" clId="{78AD5453-E95B-4EDA-802A-E2DCCA2BE6E3}" dt="2025-03-25T18:37:58.937" v="3477" actId="1076"/>
          <ac:picMkLst>
            <pc:docMk/>
            <pc:sldMk cId="1199636212" sldId="279"/>
            <ac:picMk id="7" creationId="{6894C4E2-09C1-9204-9D87-735F6E01799A}"/>
          </ac:picMkLst>
        </pc:picChg>
      </pc:sldChg>
      <pc:sldChg chg="del">
        <pc:chgData name="brigitte goglione" userId="728acefcaebb6609" providerId="LiveId" clId="{78AD5453-E95B-4EDA-802A-E2DCCA2BE6E3}" dt="2025-03-25T11:18:06.915" v="0" actId="2696"/>
        <pc:sldMkLst>
          <pc:docMk/>
          <pc:sldMk cId="2861742862" sldId="279"/>
        </pc:sldMkLst>
      </pc:sldChg>
      <pc:sldChg chg="addSp delSp modSp new mod setBg">
        <pc:chgData name="brigitte goglione" userId="728acefcaebb6609" providerId="LiveId" clId="{78AD5453-E95B-4EDA-802A-E2DCCA2BE6E3}" dt="2025-03-25T20:11:40.625" v="3479" actId="1036"/>
        <pc:sldMkLst>
          <pc:docMk/>
          <pc:sldMk cId="3482369638" sldId="280"/>
        </pc:sldMkLst>
        <pc:spChg chg="mod ord">
          <ac:chgData name="brigitte goglione" userId="728acefcaebb6609" providerId="LiveId" clId="{78AD5453-E95B-4EDA-802A-E2DCCA2BE6E3}" dt="2025-03-25T20:11:40.625" v="3479" actId="1036"/>
          <ac:spMkLst>
            <pc:docMk/>
            <pc:sldMk cId="3482369638" sldId="280"/>
            <ac:spMk id="2" creationId="{9AE6AC7E-A142-DDBB-C8A9-948E54AB3565}"/>
          </ac:spMkLst>
        </pc:spChg>
        <pc:spChg chg="del mod">
          <ac:chgData name="brigitte goglione" userId="728acefcaebb6609" providerId="LiveId" clId="{78AD5453-E95B-4EDA-802A-E2DCCA2BE6E3}" dt="2025-03-25T15:05:26.739" v="2245" actId="478"/>
          <ac:spMkLst>
            <pc:docMk/>
            <pc:sldMk cId="3482369638" sldId="280"/>
            <ac:spMk id="3" creationId="{C6F976CF-8B7A-5898-DD44-8ABD05ABF55C}"/>
          </ac:spMkLst>
        </pc:spChg>
        <pc:spChg chg="add del mod">
          <ac:chgData name="brigitte goglione" userId="728acefcaebb6609" providerId="LiveId" clId="{78AD5453-E95B-4EDA-802A-E2DCCA2BE6E3}" dt="2025-03-25T15:06:20.393" v="2255" actId="26606"/>
          <ac:spMkLst>
            <pc:docMk/>
            <pc:sldMk cId="3482369638" sldId="280"/>
            <ac:spMk id="5" creationId="{54C2D7DA-8401-A167-6FD9-6A4B94BFDA2E}"/>
          </ac:spMkLst>
        </pc:spChg>
        <pc:spChg chg="add del mod">
          <ac:chgData name="brigitte goglione" userId="728acefcaebb6609" providerId="LiveId" clId="{78AD5453-E95B-4EDA-802A-E2DCCA2BE6E3}" dt="2025-03-25T14:58:10.611" v="1705" actId="21"/>
          <ac:spMkLst>
            <pc:docMk/>
            <pc:sldMk cId="3482369638" sldId="280"/>
            <ac:spMk id="6" creationId="{1E511210-A910-54E0-938B-A8659362E2D1}"/>
          </ac:spMkLst>
        </pc:spChg>
        <pc:spChg chg="add mod">
          <ac:chgData name="brigitte goglione" userId="728acefcaebb6609" providerId="LiveId" clId="{78AD5453-E95B-4EDA-802A-E2DCCA2BE6E3}" dt="2025-03-25T20:11:40.625" v="3479" actId="1036"/>
          <ac:spMkLst>
            <pc:docMk/>
            <pc:sldMk cId="3482369638" sldId="280"/>
            <ac:spMk id="8" creationId="{D56C1F15-04F1-1A93-2611-F2EC3E7319D2}"/>
          </ac:spMkLst>
        </pc:spChg>
        <pc:spChg chg="add del">
          <ac:chgData name="brigitte goglione" userId="728acefcaebb6609" providerId="LiveId" clId="{78AD5453-E95B-4EDA-802A-E2DCCA2BE6E3}" dt="2025-03-25T15:16:23.650" v="2592" actId="478"/>
          <ac:spMkLst>
            <pc:docMk/>
            <pc:sldMk cId="3482369638" sldId="280"/>
            <ac:spMk id="9" creationId="{8337F920-30D0-89CD-0DD9-FC90E6CE3A1A}"/>
          </ac:spMkLst>
        </pc:spChg>
        <pc:spChg chg="add del">
          <ac:chgData name="brigitte goglione" userId="728acefcaebb6609" providerId="LiveId" clId="{78AD5453-E95B-4EDA-802A-E2DCCA2BE6E3}" dt="2025-03-25T15:06:06.931" v="2249" actId="26606"/>
          <ac:spMkLst>
            <pc:docMk/>
            <pc:sldMk cId="3482369638" sldId="280"/>
            <ac:spMk id="13" creationId="{23E547B5-89CF-4EC0-96DE-25771AED0799}"/>
          </ac:spMkLst>
        </pc:spChg>
        <pc:spChg chg="add del">
          <ac:chgData name="brigitte goglione" userId="728acefcaebb6609" providerId="LiveId" clId="{78AD5453-E95B-4EDA-802A-E2DCCA2BE6E3}" dt="2025-03-25T15:06:06.931" v="2249" actId="26606"/>
          <ac:spMkLst>
            <pc:docMk/>
            <pc:sldMk cId="3482369638" sldId="280"/>
            <ac:spMk id="15" creationId="{3F0B8CEB-8279-4E5E-A0CE-1FC9F71736F2}"/>
          </ac:spMkLst>
        </pc:spChg>
        <pc:spChg chg="add del">
          <ac:chgData name="brigitte goglione" userId="728acefcaebb6609" providerId="LiveId" clId="{78AD5453-E95B-4EDA-802A-E2DCCA2BE6E3}" dt="2025-03-25T15:06:10.892" v="2252" actId="26606"/>
          <ac:spMkLst>
            <pc:docMk/>
            <pc:sldMk cId="3482369638" sldId="280"/>
            <ac:spMk id="17" creationId="{04812C46-200A-4DEB-A05E-3ED6C68C2387}"/>
          </ac:spMkLst>
        </pc:spChg>
        <pc:spChg chg="add del">
          <ac:chgData name="brigitte goglione" userId="728acefcaebb6609" providerId="LiveId" clId="{78AD5453-E95B-4EDA-802A-E2DCCA2BE6E3}" dt="2025-03-25T15:06:10.892" v="2252" actId="26606"/>
          <ac:spMkLst>
            <pc:docMk/>
            <pc:sldMk cId="3482369638" sldId="280"/>
            <ac:spMk id="18" creationId="{D1EA859B-E555-4109-94F3-6700E046E008}"/>
          </ac:spMkLst>
        </pc:spChg>
        <pc:spChg chg="add del">
          <ac:chgData name="brigitte goglione" userId="728acefcaebb6609" providerId="LiveId" clId="{78AD5453-E95B-4EDA-802A-E2DCCA2BE6E3}" dt="2025-03-25T15:06:20.381" v="2254" actId="26606"/>
          <ac:spMkLst>
            <pc:docMk/>
            <pc:sldMk cId="3482369638" sldId="280"/>
            <ac:spMk id="20" creationId="{D009D6D5-DAC2-4A8B-A17A-E206B9012D09}"/>
          </ac:spMkLst>
        </pc:spChg>
        <pc:spChg chg="add">
          <ac:chgData name="brigitte goglione" userId="728acefcaebb6609" providerId="LiveId" clId="{78AD5453-E95B-4EDA-802A-E2DCCA2BE6E3}" dt="2025-03-25T15:06:20.393" v="2255" actId="26606"/>
          <ac:spMkLst>
            <pc:docMk/>
            <pc:sldMk cId="3482369638" sldId="280"/>
            <ac:spMk id="22" creationId="{3BA513B0-82FF-4F41-8178-885375D1CFB5}"/>
          </ac:spMkLst>
        </pc:spChg>
        <pc:grpChg chg="add">
          <ac:chgData name="brigitte goglione" userId="728acefcaebb6609" providerId="LiveId" clId="{78AD5453-E95B-4EDA-802A-E2DCCA2BE6E3}" dt="2025-03-25T15:06:20.393" v="2255" actId="26606"/>
          <ac:grpSpMkLst>
            <pc:docMk/>
            <pc:sldMk cId="3482369638" sldId="280"/>
            <ac:grpSpMk id="23" creationId="{93DB8501-F9F2-4ACD-B56A-9019CD5006D6}"/>
          </ac:grpSpMkLst>
        </pc:grpChg>
        <pc:picChg chg="add mod ord">
          <ac:chgData name="brigitte goglione" userId="728acefcaebb6609" providerId="LiveId" clId="{78AD5453-E95B-4EDA-802A-E2DCCA2BE6E3}" dt="2025-03-25T20:11:40.625" v="3479" actId="1036"/>
          <ac:picMkLst>
            <pc:docMk/>
            <pc:sldMk cId="3482369638" sldId="280"/>
            <ac:picMk id="4" creationId="{4971A04C-151A-E8D9-8EE0-AF78AC78D81E}"/>
          </ac:picMkLst>
        </pc:picChg>
      </pc:sldChg>
      <pc:sldChg chg="addSp modSp new mod setBg">
        <pc:chgData name="brigitte goglione" userId="728acefcaebb6609" providerId="LiveId" clId="{78AD5453-E95B-4EDA-802A-E2DCCA2BE6E3}" dt="2025-03-25T17:05:13.551" v="2920" actId="1076"/>
        <pc:sldMkLst>
          <pc:docMk/>
          <pc:sldMk cId="737374273" sldId="281"/>
        </pc:sldMkLst>
        <pc:spChg chg="mod">
          <ac:chgData name="brigitte goglione" userId="728acefcaebb6609" providerId="LiveId" clId="{78AD5453-E95B-4EDA-802A-E2DCCA2BE6E3}" dt="2025-03-25T17:05:13.551" v="2920" actId="1076"/>
          <ac:spMkLst>
            <pc:docMk/>
            <pc:sldMk cId="737374273" sldId="281"/>
            <ac:spMk id="2" creationId="{37143922-CBE5-84D0-A71D-B40B54A4CE74}"/>
          </ac:spMkLst>
        </pc:spChg>
        <pc:spChg chg="mod">
          <ac:chgData name="brigitte goglione" userId="728acefcaebb6609" providerId="LiveId" clId="{78AD5453-E95B-4EDA-802A-E2DCCA2BE6E3}" dt="2025-03-25T17:05:09.206" v="2919" actId="1076"/>
          <ac:spMkLst>
            <pc:docMk/>
            <pc:sldMk cId="737374273" sldId="281"/>
            <ac:spMk id="3" creationId="{33E9E8CA-DFA4-B22B-C822-837D7394DA9E}"/>
          </ac:spMkLst>
        </pc:spChg>
        <pc:spChg chg="add">
          <ac:chgData name="brigitte goglione" userId="728acefcaebb6609" providerId="LiveId" clId="{78AD5453-E95B-4EDA-802A-E2DCCA2BE6E3}" dt="2025-03-25T17:04:21.772" v="2909" actId="26606"/>
          <ac:spMkLst>
            <pc:docMk/>
            <pc:sldMk cId="737374273" sldId="281"/>
            <ac:spMk id="9" creationId="{04812C46-200A-4DEB-A05E-3ED6C68C2387}"/>
          </ac:spMkLst>
        </pc:spChg>
        <pc:spChg chg="add">
          <ac:chgData name="brigitte goglione" userId="728acefcaebb6609" providerId="LiveId" clId="{78AD5453-E95B-4EDA-802A-E2DCCA2BE6E3}" dt="2025-03-25T17:04:21.772" v="2909" actId="26606"/>
          <ac:spMkLst>
            <pc:docMk/>
            <pc:sldMk cId="737374273" sldId="281"/>
            <ac:spMk id="11" creationId="{D1EA859B-E555-4109-94F3-6700E046E008}"/>
          </ac:spMkLst>
        </pc:spChg>
        <pc:picChg chg="add mod ord">
          <ac:chgData name="brigitte goglione" userId="728acefcaebb6609" providerId="LiveId" clId="{78AD5453-E95B-4EDA-802A-E2DCCA2BE6E3}" dt="2025-03-25T17:04:21.772" v="2909" actId="26606"/>
          <ac:picMkLst>
            <pc:docMk/>
            <pc:sldMk cId="737374273" sldId="281"/>
            <ac:picMk id="4" creationId="{D4DC8660-F6C1-D16E-E08C-C47BDF11F37A}"/>
          </ac:picMkLst>
        </pc:picChg>
      </pc:sldChg>
      <pc:sldChg chg="addSp modSp new del">
        <pc:chgData name="brigitte goglione" userId="728acefcaebb6609" providerId="LiveId" clId="{78AD5453-E95B-4EDA-802A-E2DCCA2BE6E3}" dt="2025-03-25T16:25:52.440" v="2656" actId="2696"/>
        <pc:sldMkLst>
          <pc:docMk/>
          <pc:sldMk cId="3331792068" sldId="281"/>
        </pc:sldMkLst>
        <pc:spChg chg="add mod">
          <ac:chgData name="brigitte goglione" userId="728acefcaebb6609" providerId="LiveId" clId="{78AD5453-E95B-4EDA-802A-E2DCCA2BE6E3}" dt="2025-03-25T16:08:39.591" v="2653"/>
          <ac:spMkLst>
            <pc:docMk/>
            <pc:sldMk cId="3331792068" sldId="281"/>
            <ac:spMk id="4" creationId="{F9925B14-6CDA-8B14-BB43-C398A8854A99}"/>
          </ac:spMkLst>
        </pc:spChg>
        <pc:spChg chg="add mod">
          <ac:chgData name="brigitte goglione" userId="728acefcaebb6609" providerId="LiveId" clId="{78AD5453-E95B-4EDA-802A-E2DCCA2BE6E3}" dt="2025-03-25T16:08:39.591" v="2653"/>
          <ac:spMkLst>
            <pc:docMk/>
            <pc:sldMk cId="3331792068" sldId="281"/>
            <ac:spMk id="5" creationId="{D583420D-9F9A-64D4-7EAA-3F3A11F3385E}"/>
          </ac:spMkLst>
        </pc:spChg>
        <pc:spChg chg="add mod">
          <ac:chgData name="brigitte goglione" userId="728acefcaebb6609" providerId="LiveId" clId="{78AD5453-E95B-4EDA-802A-E2DCCA2BE6E3}" dt="2025-03-25T16:08:39.591" v="2653"/>
          <ac:spMkLst>
            <pc:docMk/>
            <pc:sldMk cId="3331792068" sldId="281"/>
            <ac:spMk id="6" creationId="{7675A76C-6983-CB31-6105-C66FAECCA18F}"/>
          </ac:spMkLst>
        </pc:spChg>
        <pc:spChg chg="add mod">
          <ac:chgData name="brigitte goglione" userId="728acefcaebb6609" providerId="LiveId" clId="{78AD5453-E95B-4EDA-802A-E2DCCA2BE6E3}" dt="2025-03-25T16:08:39.591" v="2653"/>
          <ac:spMkLst>
            <pc:docMk/>
            <pc:sldMk cId="3331792068" sldId="281"/>
            <ac:spMk id="7" creationId="{FBA39F61-E13E-0917-7FBC-283C45CA999D}"/>
          </ac:spMkLst>
        </pc:spChg>
        <pc:spChg chg="add mod">
          <ac:chgData name="brigitte goglione" userId="728acefcaebb6609" providerId="LiveId" clId="{78AD5453-E95B-4EDA-802A-E2DCCA2BE6E3}" dt="2025-03-25T16:08:39.591" v="2653"/>
          <ac:spMkLst>
            <pc:docMk/>
            <pc:sldMk cId="3331792068" sldId="281"/>
            <ac:spMk id="8" creationId="{F2C22E6B-FF12-39A5-0BBA-B57C25FE197A}"/>
          </ac:spMkLst>
        </pc:spChg>
        <pc:spChg chg="add mod">
          <ac:chgData name="brigitte goglione" userId="728acefcaebb6609" providerId="LiveId" clId="{78AD5453-E95B-4EDA-802A-E2DCCA2BE6E3}" dt="2025-03-25T16:08:39.591" v="2653"/>
          <ac:spMkLst>
            <pc:docMk/>
            <pc:sldMk cId="3331792068" sldId="281"/>
            <ac:spMk id="9" creationId="{65F975C7-B541-2102-15D0-9A6AE47EE78C}"/>
          </ac:spMkLst>
        </pc:spChg>
      </pc:sldChg>
      <pc:sldChg chg="addSp modSp new mod ord setBg">
        <pc:chgData name="brigitte goglione" userId="728acefcaebb6609" providerId="LiveId" clId="{78AD5453-E95B-4EDA-802A-E2DCCA2BE6E3}" dt="2025-03-25T18:13:59.096" v="3415" actId="113"/>
        <pc:sldMkLst>
          <pc:docMk/>
          <pc:sldMk cId="1778382520" sldId="282"/>
        </pc:sldMkLst>
        <pc:spChg chg="mod">
          <ac:chgData name="brigitte goglione" userId="728acefcaebb6609" providerId="LiveId" clId="{78AD5453-E95B-4EDA-802A-E2DCCA2BE6E3}" dt="2025-03-25T18:12:27.844" v="3331" actId="26606"/>
          <ac:spMkLst>
            <pc:docMk/>
            <pc:sldMk cId="1778382520" sldId="282"/>
            <ac:spMk id="2" creationId="{79F0F611-4563-AAF8-ED41-B5EAFBFBF844}"/>
          </ac:spMkLst>
        </pc:spChg>
        <pc:spChg chg="mod">
          <ac:chgData name="brigitte goglione" userId="728acefcaebb6609" providerId="LiveId" clId="{78AD5453-E95B-4EDA-802A-E2DCCA2BE6E3}" dt="2025-03-25T18:13:59.096" v="3415" actId="113"/>
          <ac:spMkLst>
            <pc:docMk/>
            <pc:sldMk cId="1778382520" sldId="282"/>
            <ac:spMk id="3" creationId="{62DEF555-7031-7F5D-19E7-652C746F5FF6}"/>
          </ac:spMkLst>
        </pc:spChg>
        <pc:spChg chg="add">
          <ac:chgData name="brigitte goglione" userId="728acefcaebb6609" providerId="LiveId" clId="{78AD5453-E95B-4EDA-802A-E2DCCA2BE6E3}" dt="2025-03-25T18:12:27.844" v="3331" actId="26606"/>
          <ac:spMkLst>
            <pc:docMk/>
            <pc:sldMk cId="1778382520" sldId="282"/>
            <ac:spMk id="9" creationId="{3ECBE1F1-D69B-4AFA-ABD5-8E41720EF6DE}"/>
          </ac:spMkLst>
        </pc:spChg>
        <pc:spChg chg="add">
          <ac:chgData name="brigitte goglione" userId="728acefcaebb6609" providerId="LiveId" clId="{78AD5453-E95B-4EDA-802A-E2DCCA2BE6E3}" dt="2025-03-25T18:12:27.844" v="3331" actId="26606"/>
          <ac:spMkLst>
            <pc:docMk/>
            <pc:sldMk cId="1778382520" sldId="282"/>
            <ac:spMk id="11" creationId="{603A6265-E10C-4B85-9C20-E75FCAF9CC63}"/>
          </ac:spMkLst>
        </pc:spChg>
        <pc:picChg chg="add">
          <ac:chgData name="brigitte goglione" userId="728acefcaebb6609" providerId="LiveId" clId="{78AD5453-E95B-4EDA-802A-E2DCCA2BE6E3}" dt="2025-03-25T18:12:27.844" v="3331" actId="26606"/>
          <ac:picMkLst>
            <pc:docMk/>
            <pc:sldMk cId="1778382520" sldId="282"/>
            <ac:picMk id="5" creationId="{66A62A84-931F-1DB6-812D-2126E753AC6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09B89-3026-4855-A372-D7B215AB48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5426F4-F854-4ED3-AE6E-7D451B7BFE1C}">
      <dgm:prSet/>
      <dgm:spPr/>
      <dgm:t>
        <a:bodyPr/>
        <a:lstStyle/>
        <a:p>
          <a:r>
            <a:rPr lang="fr-FR" b="1"/>
            <a:t>Des interventions sur mesure</a:t>
          </a:r>
          <a:endParaRPr lang="en-US"/>
        </a:p>
      </dgm:t>
    </dgm:pt>
    <dgm:pt modelId="{541E24B0-E082-4905-BCD2-D354FAA16F73}" type="parTrans" cxnId="{B6D1A2FD-834A-4446-9A24-5F6840F6C362}">
      <dgm:prSet/>
      <dgm:spPr/>
      <dgm:t>
        <a:bodyPr/>
        <a:lstStyle/>
        <a:p>
          <a:endParaRPr lang="en-US"/>
        </a:p>
      </dgm:t>
    </dgm:pt>
    <dgm:pt modelId="{B8938774-A9DC-4832-881A-A2B0B4DB5946}" type="sibTrans" cxnId="{B6D1A2FD-834A-4446-9A24-5F6840F6C362}">
      <dgm:prSet/>
      <dgm:spPr/>
      <dgm:t>
        <a:bodyPr/>
        <a:lstStyle/>
        <a:p>
          <a:endParaRPr lang="en-US"/>
        </a:p>
      </dgm:t>
    </dgm:pt>
    <dgm:pt modelId="{13270441-EC77-4A30-ADE2-9159BCC1F39C}">
      <dgm:prSet/>
      <dgm:spPr/>
      <dgm:t>
        <a:bodyPr/>
        <a:lstStyle/>
        <a:p>
          <a:pPr>
            <a:lnSpc>
              <a:spcPct val="100000"/>
            </a:lnSpc>
          </a:pPr>
          <a:r>
            <a:rPr lang="fr-FR" dirty="0"/>
            <a:t>Informer, former pour acquérir et/ou diffuser les savoirs écologiques et sur le facteur humain</a:t>
          </a:r>
          <a:endParaRPr lang="en-US" dirty="0"/>
        </a:p>
      </dgm:t>
    </dgm:pt>
    <dgm:pt modelId="{CA331812-225F-4E2B-BF38-02EEDCAD6413}" type="parTrans" cxnId="{B20587E9-6D64-4ADA-BF02-1EFFCE13DC85}">
      <dgm:prSet/>
      <dgm:spPr/>
      <dgm:t>
        <a:bodyPr/>
        <a:lstStyle/>
        <a:p>
          <a:endParaRPr lang="en-US"/>
        </a:p>
      </dgm:t>
    </dgm:pt>
    <dgm:pt modelId="{C9BEF600-81C6-4626-8904-571FB10CD30E}" type="sibTrans" cxnId="{B20587E9-6D64-4ADA-BF02-1EFFCE13DC85}">
      <dgm:prSet/>
      <dgm:spPr/>
      <dgm:t>
        <a:bodyPr/>
        <a:lstStyle/>
        <a:p>
          <a:endParaRPr lang="en-US"/>
        </a:p>
      </dgm:t>
    </dgm:pt>
    <dgm:pt modelId="{57F1CFA9-9D36-4B3B-ADC0-22655456038E}">
      <dgm:prSet/>
      <dgm:spPr/>
      <dgm:t>
        <a:bodyPr/>
        <a:lstStyle/>
        <a:p>
          <a:pPr>
            <a:lnSpc>
              <a:spcPct val="100000"/>
            </a:lnSpc>
          </a:pPr>
          <a:r>
            <a:rPr lang="en-US" dirty="0"/>
            <a:t>Transformer </a:t>
          </a:r>
          <a:r>
            <a:rPr lang="en-US" dirty="0" err="1"/>
            <a:t>vos</a:t>
          </a:r>
          <a:r>
            <a:rPr lang="en-US" dirty="0"/>
            <a:t> </a:t>
          </a:r>
          <a:r>
            <a:rPr lang="en-US" dirty="0" err="1"/>
            <a:t>besoins</a:t>
          </a:r>
          <a:r>
            <a:rPr lang="en-US" dirty="0"/>
            <a:t> </a:t>
          </a:r>
          <a:r>
            <a:rPr lang="en-US" dirty="0" err="1"/>
            <a:t>en</a:t>
          </a:r>
          <a:r>
            <a:rPr lang="en-US" dirty="0"/>
            <a:t> </a:t>
          </a:r>
          <a:r>
            <a:rPr lang="en-US" dirty="0" err="1"/>
            <a:t>thématiques</a:t>
          </a:r>
          <a:r>
            <a:rPr lang="en-US" dirty="0"/>
            <a:t> communes </a:t>
          </a:r>
        </a:p>
      </dgm:t>
    </dgm:pt>
    <dgm:pt modelId="{77BA7A32-23F2-4791-901D-9AA885B3E154}" type="parTrans" cxnId="{48250496-0DB6-42CB-9273-AFEE75B43577}">
      <dgm:prSet/>
      <dgm:spPr/>
      <dgm:t>
        <a:bodyPr/>
        <a:lstStyle/>
        <a:p>
          <a:endParaRPr lang="en-US"/>
        </a:p>
      </dgm:t>
    </dgm:pt>
    <dgm:pt modelId="{FFD53E87-1EFA-4D22-9898-5659E4B4C020}" type="sibTrans" cxnId="{48250496-0DB6-42CB-9273-AFEE75B43577}">
      <dgm:prSet/>
      <dgm:spPr/>
      <dgm:t>
        <a:bodyPr/>
        <a:lstStyle/>
        <a:p>
          <a:endParaRPr lang="en-US"/>
        </a:p>
      </dgm:t>
    </dgm:pt>
    <dgm:pt modelId="{5C142751-CF16-49F6-BA5C-27175733FB33}">
      <dgm:prSet/>
      <dgm:spPr/>
      <dgm:t>
        <a:bodyPr/>
        <a:lstStyle/>
        <a:p>
          <a:r>
            <a:rPr lang="fr-FR" b="1"/>
            <a:t>Exemples </a:t>
          </a:r>
          <a:endParaRPr lang="en-US"/>
        </a:p>
      </dgm:t>
    </dgm:pt>
    <dgm:pt modelId="{9A243E27-4D86-4284-A034-BA5A0B632BC1}" type="parTrans" cxnId="{99FADE20-5F16-4FF9-9F5E-81257300D266}">
      <dgm:prSet/>
      <dgm:spPr/>
      <dgm:t>
        <a:bodyPr/>
        <a:lstStyle/>
        <a:p>
          <a:endParaRPr lang="en-US"/>
        </a:p>
      </dgm:t>
    </dgm:pt>
    <dgm:pt modelId="{D97A5DCB-16DB-4A29-9417-0041A8E9D3AA}" type="sibTrans" cxnId="{99FADE20-5F16-4FF9-9F5E-81257300D266}">
      <dgm:prSet/>
      <dgm:spPr/>
      <dgm:t>
        <a:bodyPr/>
        <a:lstStyle/>
        <a:p>
          <a:endParaRPr lang="en-US"/>
        </a:p>
      </dgm:t>
    </dgm:pt>
    <dgm:pt modelId="{AECB6FC0-ED32-4274-8725-0490E8341347}">
      <dgm:prSet/>
      <dgm:spPr/>
      <dgm:t>
        <a:bodyPr/>
        <a:lstStyle/>
        <a:p>
          <a:pPr>
            <a:lnSpc>
              <a:spcPct val="100000"/>
            </a:lnSpc>
          </a:pPr>
          <a:r>
            <a:rPr lang="fr-FR" dirty="0"/>
            <a:t>Accompagner les managers : Facteur humain et slow management, 1 jour: s’accorder du temps pour prendre soin de soi et des équipes</a:t>
          </a:r>
          <a:endParaRPr lang="en-US" dirty="0"/>
        </a:p>
      </dgm:t>
    </dgm:pt>
    <dgm:pt modelId="{82BD7730-7537-4117-8B2A-BFC6F9665A13}" type="parTrans" cxnId="{26C35AC2-13EA-4E47-94EB-3E4275D6A27F}">
      <dgm:prSet/>
      <dgm:spPr/>
      <dgm:t>
        <a:bodyPr/>
        <a:lstStyle/>
        <a:p>
          <a:endParaRPr lang="en-US"/>
        </a:p>
      </dgm:t>
    </dgm:pt>
    <dgm:pt modelId="{F00BDCBF-6808-4106-8B2F-ACF14957421D}" type="sibTrans" cxnId="{26C35AC2-13EA-4E47-94EB-3E4275D6A27F}">
      <dgm:prSet/>
      <dgm:spPr/>
      <dgm:t>
        <a:bodyPr/>
        <a:lstStyle/>
        <a:p>
          <a:endParaRPr lang="en-US"/>
        </a:p>
      </dgm:t>
    </dgm:pt>
    <dgm:pt modelId="{51908E68-5B24-4262-A8FA-93FD22A3D96B}">
      <dgm:prSet/>
      <dgm:spPr/>
      <dgm:t>
        <a:bodyPr/>
        <a:lstStyle/>
        <a:p>
          <a:pPr>
            <a:lnSpc>
              <a:spcPct val="100000"/>
            </a:lnSpc>
          </a:pPr>
          <a:r>
            <a:rPr lang="fr-FR" dirty="0"/>
            <a:t>Pour Gérer l’éco anxiété : coupler la fresque de climat / fresque du facteur humain </a:t>
          </a:r>
          <a:endParaRPr lang="en-US" dirty="0"/>
        </a:p>
      </dgm:t>
    </dgm:pt>
    <dgm:pt modelId="{B9E8E4D3-2F53-4301-A674-3E7F6AD341E9}" type="parTrans" cxnId="{C1DAC0AF-6703-4712-A530-FF73C4641FCC}">
      <dgm:prSet/>
      <dgm:spPr/>
      <dgm:t>
        <a:bodyPr/>
        <a:lstStyle/>
        <a:p>
          <a:endParaRPr lang="en-US"/>
        </a:p>
      </dgm:t>
    </dgm:pt>
    <dgm:pt modelId="{DF6A0960-BDF3-4FA4-9990-994157EE7E29}" type="sibTrans" cxnId="{C1DAC0AF-6703-4712-A530-FF73C4641FCC}">
      <dgm:prSet/>
      <dgm:spPr/>
      <dgm:t>
        <a:bodyPr/>
        <a:lstStyle/>
        <a:p>
          <a:endParaRPr lang="en-US"/>
        </a:p>
      </dgm:t>
    </dgm:pt>
    <dgm:pt modelId="{30CEDAF8-EE46-4A36-9DFA-FE156DD19039}">
      <dgm:prSet/>
      <dgm:spPr/>
      <dgm:t>
        <a:bodyPr/>
        <a:lstStyle/>
        <a:p>
          <a:pPr>
            <a:lnSpc>
              <a:spcPct val="100000"/>
            </a:lnSpc>
          </a:pPr>
          <a:r>
            <a:rPr lang="fr-FR" dirty="0"/>
            <a:t>Accompagner les équipes dans l’innovation</a:t>
          </a:r>
          <a:endParaRPr lang="en-US" dirty="0"/>
        </a:p>
      </dgm:t>
    </dgm:pt>
    <dgm:pt modelId="{4A61F8AB-5CBD-4AEE-ACAC-6D4D43C1E285}" type="parTrans" cxnId="{A8262C32-5857-41BD-9F36-27BCB767B72D}">
      <dgm:prSet/>
      <dgm:spPr/>
      <dgm:t>
        <a:bodyPr/>
        <a:lstStyle/>
        <a:p>
          <a:endParaRPr lang="en-US"/>
        </a:p>
      </dgm:t>
    </dgm:pt>
    <dgm:pt modelId="{66675296-D83C-466C-B945-462227D5E5E1}" type="sibTrans" cxnId="{A8262C32-5857-41BD-9F36-27BCB767B72D}">
      <dgm:prSet/>
      <dgm:spPr/>
      <dgm:t>
        <a:bodyPr/>
        <a:lstStyle/>
        <a:p>
          <a:endParaRPr lang="en-US"/>
        </a:p>
      </dgm:t>
    </dgm:pt>
    <dgm:pt modelId="{E76725B5-B78D-41E8-96BE-FD29059F8F6B}">
      <dgm:prSet/>
      <dgm:spPr/>
      <dgm:t>
        <a:bodyPr/>
        <a:lstStyle/>
        <a:p>
          <a:pPr>
            <a:lnSpc>
              <a:spcPct val="100000"/>
            </a:lnSpc>
          </a:pPr>
          <a:r>
            <a:rPr lang="fr-FR" dirty="0"/>
            <a:t>Accompagner les collaborateurs et décideurs vers des actions concrètes, impactantes. </a:t>
          </a:r>
          <a:endParaRPr lang="en-US" dirty="0"/>
        </a:p>
      </dgm:t>
    </dgm:pt>
    <dgm:pt modelId="{63BB143B-35A7-4F85-AD6A-B9C950ED964D}" type="parTrans" cxnId="{37E5FA57-E55F-4128-8E15-DCFE95E41251}">
      <dgm:prSet/>
      <dgm:spPr/>
      <dgm:t>
        <a:bodyPr/>
        <a:lstStyle/>
        <a:p>
          <a:endParaRPr lang="fr-FR"/>
        </a:p>
      </dgm:t>
    </dgm:pt>
    <dgm:pt modelId="{35C6EAC6-D3C1-41F4-B8C9-03D8356A3BA9}" type="sibTrans" cxnId="{37E5FA57-E55F-4128-8E15-DCFE95E41251}">
      <dgm:prSet/>
      <dgm:spPr/>
      <dgm:t>
        <a:bodyPr/>
        <a:lstStyle/>
        <a:p>
          <a:endParaRPr lang="fr-FR"/>
        </a:p>
      </dgm:t>
    </dgm:pt>
    <dgm:pt modelId="{BB3564F2-5406-450B-9FC4-827673EE9EB9}">
      <dgm:prSet/>
      <dgm:spPr/>
      <dgm:t>
        <a:bodyPr/>
        <a:lstStyle/>
        <a:p>
          <a:pPr>
            <a:lnSpc>
              <a:spcPct val="100000"/>
            </a:lnSpc>
          </a:pPr>
          <a:r>
            <a:rPr lang="fr-FR" dirty="0"/>
            <a:t>Sensibilisation des équipes au handicap avec le jeu HANDI’CARTES  </a:t>
          </a:r>
          <a:endParaRPr lang="en-US" dirty="0"/>
        </a:p>
      </dgm:t>
    </dgm:pt>
    <dgm:pt modelId="{BE9AC35B-1FE7-4089-AA53-6952CC75215F}" type="parTrans" cxnId="{3A9E112F-9BDA-4E83-BF9D-3115BF52CD22}">
      <dgm:prSet/>
      <dgm:spPr/>
      <dgm:t>
        <a:bodyPr/>
        <a:lstStyle/>
        <a:p>
          <a:endParaRPr lang="fr-FR"/>
        </a:p>
      </dgm:t>
    </dgm:pt>
    <dgm:pt modelId="{3D716F4E-EF37-4790-8E3E-1BD4B90CD990}" type="sibTrans" cxnId="{3A9E112F-9BDA-4E83-BF9D-3115BF52CD22}">
      <dgm:prSet/>
      <dgm:spPr/>
      <dgm:t>
        <a:bodyPr/>
        <a:lstStyle/>
        <a:p>
          <a:endParaRPr lang="fr-FR"/>
        </a:p>
      </dgm:t>
    </dgm:pt>
    <dgm:pt modelId="{33A04C29-B230-4F2C-AD93-AE69B37A03AE}" type="pres">
      <dgm:prSet presAssocID="{1E309B89-3026-4855-A372-D7B215AB48EA}" presName="linear" presStyleCnt="0">
        <dgm:presLayoutVars>
          <dgm:animLvl val="lvl"/>
          <dgm:resizeHandles val="exact"/>
        </dgm:presLayoutVars>
      </dgm:prSet>
      <dgm:spPr/>
    </dgm:pt>
    <dgm:pt modelId="{C1966365-C594-47F2-8A93-D3A517573374}" type="pres">
      <dgm:prSet presAssocID="{B95426F4-F854-4ED3-AE6E-7D451B7BFE1C}" presName="parentText" presStyleLbl="node1" presStyleIdx="0" presStyleCnt="2">
        <dgm:presLayoutVars>
          <dgm:chMax val="0"/>
          <dgm:bulletEnabled val="1"/>
        </dgm:presLayoutVars>
      </dgm:prSet>
      <dgm:spPr/>
    </dgm:pt>
    <dgm:pt modelId="{3401BE48-7C4C-44AD-AE92-FA1186F9B26C}" type="pres">
      <dgm:prSet presAssocID="{B95426F4-F854-4ED3-AE6E-7D451B7BFE1C}" presName="childText" presStyleLbl="revTx" presStyleIdx="0" presStyleCnt="2">
        <dgm:presLayoutVars>
          <dgm:bulletEnabled val="1"/>
        </dgm:presLayoutVars>
      </dgm:prSet>
      <dgm:spPr/>
    </dgm:pt>
    <dgm:pt modelId="{C01F4A1C-3DF3-4FD7-8E43-D9BD789709F8}" type="pres">
      <dgm:prSet presAssocID="{5C142751-CF16-49F6-BA5C-27175733FB33}" presName="parentText" presStyleLbl="node1" presStyleIdx="1" presStyleCnt="2">
        <dgm:presLayoutVars>
          <dgm:chMax val="0"/>
          <dgm:bulletEnabled val="1"/>
        </dgm:presLayoutVars>
      </dgm:prSet>
      <dgm:spPr/>
    </dgm:pt>
    <dgm:pt modelId="{9CDE23DF-001A-45CE-BAA8-6E142C0C04E3}" type="pres">
      <dgm:prSet presAssocID="{5C142751-CF16-49F6-BA5C-27175733FB33}" presName="childText" presStyleLbl="revTx" presStyleIdx="1" presStyleCnt="2">
        <dgm:presLayoutVars>
          <dgm:bulletEnabled val="1"/>
        </dgm:presLayoutVars>
      </dgm:prSet>
      <dgm:spPr/>
    </dgm:pt>
  </dgm:ptLst>
  <dgm:cxnLst>
    <dgm:cxn modelId="{FA920419-46B5-4B20-B9DA-BCFF40FA75BC}" type="presOf" srcId="{13270441-EC77-4A30-ADE2-9159BCC1F39C}" destId="{3401BE48-7C4C-44AD-AE92-FA1186F9B26C}" srcOrd="0" destOrd="0" presId="urn:microsoft.com/office/officeart/2005/8/layout/vList2"/>
    <dgm:cxn modelId="{99FADE20-5F16-4FF9-9F5E-81257300D266}" srcId="{1E309B89-3026-4855-A372-D7B215AB48EA}" destId="{5C142751-CF16-49F6-BA5C-27175733FB33}" srcOrd="1" destOrd="0" parTransId="{9A243E27-4D86-4284-A034-BA5A0B632BC1}" sibTransId="{D97A5DCB-16DB-4A29-9417-0041A8E9D3AA}"/>
    <dgm:cxn modelId="{D2671127-46B4-4675-84F1-4161E5217BDD}" type="presOf" srcId="{30CEDAF8-EE46-4A36-9DFA-FE156DD19039}" destId="{9CDE23DF-001A-45CE-BAA8-6E142C0C04E3}" srcOrd="0" destOrd="2" presId="urn:microsoft.com/office/officeart/2005/8/layout/vList2"/>
    <dgm:cxn modelId="{3A9E112F-9BDA-4E83-BF9D-3115BF52CD22}" srcId="{5C142751-CF16-49F6-BA5C-27175733FB33}" destId="{BB3564F2-5406-450B-9FC4-827673EE9EB9}" srcOrd="3" destOrd="0" parTransId="{BE9AC35B-1FE7-4089-AA53-6952CC75215F}" sibTransId="{3D716F4E-EF37-4790-8E3E-1BD4B90CD990}"/>
    <dgm:cxn modelId="{A8262C32-5857-41BD-9F36-27BCB767B72D}" srcId="{5C142751-CF16-49F6-BA5C-27175733FB33}" destId="{30CEDAF8-EE46-4A36-9DFA-FE156DD19039}" srcOrd="2" destOrd="0" parTransId="{4A61F8AB-5CBD-4AEE-ACAC-6D4D43C1E285}" sibTransId="{66675296-D83C-466C-B945-462227D5E5E1}"/>
    <dgm:cxn modelId="{5A14CA32-1D92-497C-A13F-1AB139EAD2E9}" type="presOf" srcId="{5C142751-CF16-49F6-BA5C-27175733FB33}" destId="{C01F4A1C-3DF3-4FD7-8E43-D9BD789709F8}" srcOrd="0" destOrd="0" presId="urn:microsoft.com/office/officeart/2005/8/layout/vList2"/>
    <dgm:cxn modelId="{488B446B-A25C-4FFF-8A02-B1184D56A3F7}" type="presOf" srcId="{BB3564F2-5406-450B-9FC4-827673EE9EB9}" destId="{9CDE23DF-001A-45CE-BAA8-6E142C0C04E3}" srcOrd="0" destOrd="3" presId="urn:microsoft.com/office/officeart/2005/8/layout/vList2"/>
    <dgm:cxn modelId="{BB14DE4E-8310-464D-95F5-2E354C07A88A}" type="presOf" srcId="{1E309B89-3026-4855-A372-D7B215AB48EA}" destId="{33A04C29-B230-4F2C-AD93-AE69B37A03AE}" srcOrd="0" destOrd="0" presId="urn:microsoft.com/office/officeart/2005/8/layout/vList2"/>
    <dgm:cxn modelId="{EB322772-4BDF-4E09-B340-DF3CF38F1060}" type="presOf" srcId="{51908E68-5B24-4262-A8FA-93FD22A3D96B}" destId="{9CDE23DF-001A-45CE-BAA8-6E142C0C04E3}" srcOrd="0" destOrd="1" presId="urn:microsoft.com/office/officeart/2005/8/layout/vList2"/>
    <dgm:cxn modelId="{37E5FA57-E55F-4128-8E15-DCFE95E41251}" srcId="{B95426F4-F854-4ED3-AE6E-7D451B7BFE1C}" destId="{E76725B5-B78D-41E8-96BE-FD29059F8F6B}" srcOrd="1" destOrd="0" parTransId="{63BB143B-35A7-4F85-AD6A-B9C950ED964D}" sibTransId="{35C6EAC6-D3C1-41F4-B8C9-03D8356A3BA9}"/>
    <dgm:cxn modelId="{D3CC0B95-BE9F-41CB-9BCF-7A49A84BA0B8}" type="presOf" srcId="{57F1CFA9-9D36-4B3B-ADC0-22655456038E}" destId="{3401BE48-7C4C-44AD-AE92-FA1186F9B26C}" srcOrd="0" destOrd="2" presId="urn:microsoft.com/office/officeart/2005/8/layout/vList2"/>
    <dgm:cxn modelId="{48250496-0DB6-42CB-9273-AFEE75B43577}" srcId="{B95426F4-F854-4ED3-AE6E-7D451B7BFE1C}" destId="{57F1CFA9-9D36-4B3B-ADC0-22655456038E}" srcOrd="2" destOrd="0" parTransId="{77BA7A32-23F2-4791-901D-9AA885B3E154}" sibTransId="{FFD53E87-1EFA-4D22-9898-5659E4B4C020}"/>
    <dgm:cxn modelId="{42455BAE-111D-44CE-99B5-1F7E349F7CF7}" type="presOf" srcId="{E76725B5-B78D-41E8-96BE-FD29059F8F6B}" destId="{3401BE48-7C4C-44AD-AE92-FA1186F9B26C}" srcOrd="0" destOrd="1" presId="urn:microsoft.com/office/officeart/2005/8/layout/vList2"/>
    <dgm:cxn modelId="{C1DAC0AF-6703-4712-A530-FF73C4641FCC}" srcId="{5C142751-CF16-49F6-BA5C-27175733FB33}" destId="{51908E68-5B24-4262-A8FA-93FD22A3D96B}" srcOrd="1" destOrd="0" parTransId="{B9E8E4D3-2F53-4301-A674-3E7F6AD341E9}" sibTransId="{DF6A0960-BDF3-4FA4-9990-994157EE7E29}"/>
    <dgm:cxn modelId="{26C35AC2-13EA-4E47-94EB-3E4275D6A27F}" srcId="{5C142751-CF16-49F6-BA5C-27175733FB33}" destId="{AECB6FC0-ED32-4274-8725-0490E8341347}" srcOrd="0" destOrd="0" parTransId="{82BD7730-7537-4117-8B2A-BFC6F9665A13}" sibTransId="{F00BDCBF-6808-4106-8B2F-ACF14957421D}"/>
    <dgm:cxn modelId="{5F6C0BD3-823E-42D1-8EB2-72849D81E4BC}" type="presOf" srcId="{AECB6FC0-ED32-4274-8725-0490E8341347}" destId="{9CDE23DF-001A-45CE-BAA8-6E142C0C04E3}" srcOrd="0" destOrd="0" presId="urn:microsoft.com/office/officeart/2005/8/layout/vList2"/>
    <dgm:cxn modelId="{4A883BDA-F8D9-4DDA-A606-8DA30E1F1388}" type="presOf" srcId="{B95426F4-F854-4ED3-AE6E-7D451B7BFE1C}" destId="{C1966365-C594-47F2-8A93-D3A517573374}" srcOrd="0" destOrd="0" presId="urn:microsoft.com/office/officeart/2005/8/layout/vList2"/>
    <dgm:cxn modelId="{B20587E9-6D64-4ADA-BF02-1EFFCE13DC85}" srcId="{B95426F4-F854-4ED3-AE6E-7D451B7BFE1C}" destId="{13270441-EC77-4A30-ADE2-9159BCC1F39C}" srcOrd="0" destOrd="0" parTransId="{CA331812-225F-4E2B-BF38-02EEDCAD6413}" sibTransId="{C9BEF600-81C6-4626-8904-571FB10CD30E}"/>
    <dgm:cxn modelId="{B6D1A2FD-834A-4446-9A24-5F6840F6C362}" srcId="{1E309B89-3026-4855-A372-D7B215AB48EA}" destId="{B95426F4-F854-4ED3-AE6E-7D451B7BFE1C}" srcOrd="0" destOrd="0" parTransId="{541E24B0-E082-4905-BCD2-D354FAA16F73}" sibTransId="{B8938774-A9DC-4832-881A-A2B0B4DB5946}"/>
    <dgm:cxn modelId="{87CE8CA1-567D-40BB-A405-96C48BA0C989}" type="presParOf" srcId="{33A04C29-B230-4F2C-AD93-AE69B37A03AE}" destId="{C1966365-C594-47F2-8A93-D3A517573374}" srcOrd="0" destOrd="0" presId="urn:microsoft.com/office/officeart/2005/8/layout/vList2"/>
    <dgm:cxn modelId="{344B33F1-CB3C-4FE7-A338-4B97915D62D4}" type="presParOf" srcId="{33A04C29-B230-4F2C-AD93-AE69B37A03AE}" destId="{3401BE48-7C4C-44AD-AE92-FA1186F9B26C}" srcOrd="1" destOrd="0" presId="urn:microsoft.com/office/officeart/2005/8/layout/vList2"/>
    <dgm:cxn modelId="{0316E6E4-697D-48D2-830C-E0601C6C4DC8}" type="presParOf" srcId="{33A04C29-B230-4F2C-AD93-AE69B37A03AE}" destId="{C01F4A1C-3DF3-4FD7-8E43-D9BD789709F8}" srcOrd="2" destOrd="0" presId="urn:microsoft.com/office/officeart/2005/8/layout/vList2"/>
    <dgm:cxn modelId="{D9575D6F-D99D-4653-86DB-8CD06403577C}" type="presParOf" srcId="{33A04C29-B230-4F2C-AD93-AE69B37A03AE}" destId="{9CDE23DF-001A-45CE-BAA8-6E142C0C04E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66365-C594-47F2-8A93-D3A517573374}">
      <dsp:nvSpPr>
        <dsp:cNvPr id="0" name=""/>
        <dsp:cNvSpPr/>
      </dsp:nvSpPr>
      <dsp:spPr>
        <a:xfrm>
          <a:off x="0" y="32181"/>
          <a:ext cx="6142778" cy="614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b="1" kern="1200"/>
            <a:t>Des interventions sur mesure</a:t>
          </a:r>
          <a:endParaRPr lang="en-US" sz="2500" kern="1200"/>
        </a:p>
      </dsp:txBody>
      <dsp:txXfrm>
        <a:off x="29985" y="62166"/>
        <a:ext cx="6082808" cy="554280"/>
      </dsp:txXfrm>
    </dsp:sp>
    <dsp:sp modelId="{3401BE48-7C4C-44AD-AE92-FA1186F9B26C}">
      <dsp:nvSpPr>
        <dsp:cNvPr id="0" name=""/>
        <dsp:cNvSpPr/>
      </dsp:nvSpPr>
      <dsp:spPr>
        <a:xfrm>
          <a:off x="0" y="646431"/>
          <a:ext cx="6142778"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033" tIns="31750" rIns="177800" bIns="31750" numCol="1" spcCol="1270" anchor="t" anchorCtr="0">
          <a:noAutofit/>
        </a:bodyPr>
        <a:lstStyle/>
        <a:p>
          <a:pPr marL="228600" lvl="1" indent="-228600" algn="l" defTabSz="889000">
            <a:lnSpc>
              <a:spcPct val="100000"/>
            </a:lnSpc>
            <a:spcBef>
              <a:spcPct val="0"/>
            </a:spcBef>
            <a:spcAft>
              <a:spcPct val="20000"/>
            </a:spcAft>
            <a:buChar char="•"/>
          </a:pPr>
          <a:r>
            <a:rPr lang="fr-FR" sz="2000" kern="1200" dirty="0"/>
            <a:t>Informer, former pour acquérir et/ou diffuser les savoirs écologiques et sur le facteur humain</a:t>
          </a:r>
          <a:endParaRPr lang="en-US" sz="2000" kern="1200" dirty="0"/>
        </a:p>
        <a:p>
          <a:pPr marL="228600" lvl="1" indent="-228600" algn="l" defTabSz="889000">
            <a:lnSpc>
              <a:spcPct val="100000"/>
            </a:lnSpc>
            <a:spcBef>
              <a:spcPct val="0"/>
            </a:spcBef>
            <a:spcAft>
              <a:spcPct val="20000"/>
            </a:spcAft>
            <a:buChar char="•"/>
          </a:pPr>
          <a:r>
            <a:rPr lang="fr-FR" sz="2000" kern="1200" dirty="0"/>
            <a:t>Accompagner les collaborateurs et décideurs vers des actions concrètes, impactantes. </a:t>
          </a:r>
          <a:endParaRPr lang="en-US" sz="2000" kern="1200" dirty="0"/>
        </a:p>
        <a:p>
          <a:pPr marL="228600" lvl="1" indent="-228600" algn="l" defTabSz="889000">
            <a:lnSpc>
              <a:spcPct val="100000"/>
            </a:lnSpc>
            <a:spcBef>
              <a:spcPct val="0"/>
            </a:spcBef>
            <a:spcAft>
              <a:spcPct val="20000"/>
            </a:spcAft>
            <a:buChar char="•"/>
          </a:pPr>
          <a:r>
            <a:rPr lang="en-US" sz="2000" kern="1200" dirty="0"/>
            <a:t>Transformer </a:t>
          </a:r>
          <a:r>
            <a:rPr lang="en-US" sz="2000" kern="1200" dirty="0" err="1"/>
            <a:t>vos</a:t>
          </a:r>
          <a:r>
            <a:rPr lang="en-US" sz="2000" kern="1200" dirty="0"/>
            <a:t> </a:t>
          </a:r>
          <a:r>
            <a:rPr lang="en-US" sz="2000" kern="1200" dirty="0" err="1"/>
            <a:t>besoins</a:t>
          </a:r>
          <a:r>
            <a:rPr lang="en-US" sz="2000" kern="1200" dirty="0"/>
            <a:t> </a:t>
          </a:r>
          <a:r>
            <a:rPr lang="en-US" sz="2000" kern="1200" dirty="0" err="1"/>
            <a:t>en</a:t>
          </a:r>
          <a:r>
            <a:rPr lang="en-US" sz="2000" kern="1200" dirty="0"/>
            <a:t> </a:t>
          </a:r>
          <a:r>
            <a:rPr lang="en-US" sz="2000" kern="1200" dirty="0" err="1"/>
            <a:t>thématiques</a:t>
          </a:r>
          <a:r>
            <a:rPr lang="en-US" sz="2000" kern="1200" dirty="0"/>
            <a:t> communes </a:t>
          </a:r>
        </a:p>
      </dsp:txBody>
      <dsp:txXfrm>
        <a:off x="0" y="646431"/>
        <a:ext cx="6142778" cy="2070000"/>
      </dsp:txXfrm>
    </dsp:sp>
    <dsp:sp modelId="{C01F4A1C-3DF3-4FD7-8E43-D9BD789709F8}">
      <dsp:nvSpPr>
        <dsp:cNvPr id="0" name=""/>
        <dsp:cNvSpPr/>
      </dsp:nvSpPr>
      <dsp:spPr>
        <a:xfrm>
          <a:off x="0" y="2716431"/>
          <a:ext cx="6142778" cy="614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b="1" kern="1200"/>
            <a:t>Exemples </a:t>
          </a:r>
          <a:endParaRPr lang="en-US" sz="2500" kern="1200"/>
        </a:p>
      </dsp:txBody>
      <dsp:txXfrm>
        <a:off x="29985" y="2746416"/>
        <a:ext cx="6082808" cy="554280"/>
      </dsp:txXfrm>
    </dsp:sp>
    <dsp:sp modelId="{9CDE23DF-001A-45CE-BAA8-6E142C0C04E3}">
      <dsp:nvSpPr>
        <dsp:cNvPr id="0" name=""/>
        <dsp:cNvSpPr/>
      </dsp:nvSpPr>
      <dsp:spPr>
        <a:xfrm>
          <a:off x="0" y="3330681"/>
          <a:ext cx="6142778" cy="2742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033" tIns="31750" rIns="177800" bIns="31750" numCol="1" spcCol="1270" anchor="t" anchorCtr="0">
          <a:noAutofit/>
        </a:bodyPr>
        <a:lstStyle/>
        <a:p>
          <a:pPr marL="228600" lvl="1" indent="-228600" algn="l" defTabSz="889000">
            <a:lnSpc>
              <a:spcPct val="100000"/>
            </a:lnSpc>
            <a:spcBef>
              <a:spcPct val="0"/>
            </a:spcBef>
            <a:spcAft>
              <a:spcPct val="20000"/>
            </a:spcAft>
            <a:buChar char="•"/>
          </a:pPr>
          <a:r>
            <a:rPr lang="fr-FR" sz="2000" kern="1200" dirty="0"/>
            <a:t>Accompagner les managers : Facteur humain et slow management, 1 jour: s’accorder du temps pour prendre soin de soi et des équipes</a:t>
          </a:r>
          <a:endParaRPr lang="en-US" sz="2000" kern="1200" dirty="0"/>
        </a:p>
        <a:p>
          <a:pPr marL="228600" lvl="1" indent="-228600" algn="l" defTabSz="889000">
            <a:lnSpc>
              <a:spcPct val="100000"/>
            </a:lnSpc>
            <a:spcBef>
              <a:spcPct val="0"/>
            </a:spcBef>
            <a:spcAft>
              <a:spcPct val="20000"/>
            </a:spcAft>
            <a:buChar char="•"/>
          </a:pPr>
          <a:r>
            <a:rPr lang="fr-FR" sz="2000" kern="1200" dirty="0"/>
            <a:t>Pour Gérer l’éco anxiété : coupler la fresque de climat / fresque du facteur humain </a:t>
          </a:r>
          <a:endParaRPr lang="en-US" sz="2000" kern="1200" dirty="0"/>
        </a:p>
        <a:p>
          <a:pPr marL="228600" lvl="1" indent="-228600" algn="l" defTabSz="889000">
            <a:lnSpc>
              <a:spcPct val="100000"/>
            </a:lnSpc>
            <a:spcBef>
              <a:spcPct val="0"/>
            </a:spcBef>
            <a:spcAft>
              <a:spcPct val="20000"/>
            </a:spcAft>
            <a:buChar char="•"/>
          </a:pPr>
          <a:r>
            <a:rPr lang="fr-FR" sz="2000" kern="1200" dirty="0"/>
            <a:t>Accompagner les équipes dans l’innovation</a:t>
          </a:r>
          <a:endParaRPr lang="en-US" sz="2000" kern="1200" dirty="0"/>
        </a:p>
        <a:p>
          <a:pPr marL="228600" lvl="1" indent="-228600" algn="l" defTabSz="889000">
            <a:lnSpc>
              <a:spcPct val="100000"/>
            </a:lnSpc>
            <a:spcBef>
              <a:spcPct val="0"/>
            </a:spcBef>
            <a:spcAft>
              <a:spcPct val="20000"/>
            </a:spcAft>
            <a:buChar char="•"/>
          </a:pPr>
          <a:r>
            <a:rPr lang="fr-FR" sz="2000" kern="1200" dirty="0"/>
            <a:t>Sensibilisation des équipes au handicap avec le jeu HANDI’CARTES  </a:t>
          </a:r>
          <a:endParaRPr lang="en-US" sz="2000" kern="1200" dirty="0"/>
        </a:p>
      </dsp:txBody>
      <dsp:txXfrm>
        <a:off x="0" y="3330681"/>
        <a:ext cx="6142778" cy="27427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44F32-18D6-4CC1-8AFF-41DA6522A95B}" type="datetimeFigureOut">
              <a:rPr lang="fr-FR" smtClean="0"/>
              <a:t>25/03/2025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559B9-AD00-4223-B037-887636773241}" type="slidenum">
              <a:rPr lang="fr-FR" smtClean="0"/>
              <a:t>‹N°›</a:t>
            </a:fld>
            <a:endParaRPr lang="fr-FR"/>
          </a:p>
        </p:txBody>
      </p:sp>
    </p:spTree>
    <p:extLst>
      <p:ext uri="{BB962C8B-B14F-4D97-AF65-F5344CB8AC3E}">
        <p14:creationId xmlns:p14="http://schemas.microsoft.com/office/powerpoint/2010/main" val="3490548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06e71dde71_0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06e71dde71_0_4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206e71dde71_0_4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r"/>
              <a:t>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080770816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0807708165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2080770816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r"/>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078be2dd66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078be2dd66_2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g2078be2dd66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r"/>
              <a:t>8</a:t>
            </a:fld>
            <a:endParaRPr/>
          </a:p>
        </p:txBody>
      </p:sp>
    </p:spTree>
    <p:extLst>
      <p:ext uri="{BB962C8B-B14F-4D97-AF65-F5344CB8AC3E}">
        <p14:creationId xmlns:p14="http://schemas.microsoft.com/office/powerpoint/2010/main" val="282457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06e71dde71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06e71dde71_0_2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206e71dde71_0_2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r"/>
              <a:t>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06e71dde71_0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06e71dde71_0_4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206e71dde71_0_4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r"/>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F7B19D-05D4-B47B-7811-389BAD90384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91AE5F8-66BF-1E48-2D77-2AD71B7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7F425F7-E72B-F16E-EAFD-3F723424215B}"/>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5" name="Espace réservé du pied de page 4">
            <a:extLst>
              <a:ext uri="{FF2B5EF4-FFF2-40B4-BE49-F238E27FC236}">
                <a16:creationId xmlns:a16="http://schemas.microsoft.com/office/drawing/2014/main" id="{AD0007F2-2884-89E0-187A-83A1EB7641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05E9E3-2BC3-7E26-5DD4-552018E6B95D}"/>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2900013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93D804-2A25-DC7F-1C42-B391D33D841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126BD19-FD37-8C20-28E5-6990904FBC7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F22F48-93D9-393A-6FBC-37654937A79A}"/>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5" name="Espace réservé du pied de page 4">
            <a:extLst>
              <a:ext uri="{FF2B5EF4-FFF2-40B4-BE49-F238E27FC236}">
                <a16:creationId xmlns:a16="http://schemas.microsoft.com/office/drawing/2014/main" id="{83E57FCF-F233-D94E-5D9F-FC49CF6D32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47AB04-21B1-4D12-CD2F-D6A8E03F91A8}"/>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67009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06BCED6-4A23-6327-FB84-6E65AF68FBE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777624D-91FC-7220-C2A6-ACB37C26508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A09083-F4E3-4FEF-1148-E5F8A3FF98F1}"/>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5" name="Espace réservé du pied de page 4">
            <a:extLst>
              <a:ext uri="{FF2B5EF4-FFF2-40B4-BE49-F238E27FC236}">
                <a16:creationId xmlns:a16="http://schemas.microsoft.com/office/drawing/2014/main" id="{CD79875D-F117-CCA8-1D55-4C4FD3E1AD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F2CE99A-228B-1C98-EA58-F81AB94265D0}"/>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3394456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et contenu">
  <p:cSld name="1_Titre et contenu">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097280" y="286603"/>
            <a:ext cx="10058400" cy="1450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F3F3F"/>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5"/>
          <p:cNvSpPr txBox="1">
            <a:spLocks noGrp="1"/>
          </p:cNvSpPr>
          <p:nvPr>
            <p:ph type="body" idx="1"/>
          </p:nvPr>
        </p:nvSpPr>
        <p:spPr>
          <a:xfrm>
            <a:off x="1216548" y="2108201"/>
            <a:ext cx="10058400" cy="3760800"/>
          </a:xfrm>
          <a:prstGeom prst="rect">
            <a:avLst/>
          </a:prstGeom>
          <a:noFill/>
          <a:ln>
            <a:noFill/>
          </a:ln>
        </p:spPr>
        <p:txBody>
          <a:bodyPr spcFirstLastPara="1" wrap="square" lIns="0" tIns="34275" rIns="0" bIns="34275" anchor="t" anchorCtr="0">
            <a:normAutofit/>
          </a:bodyPr>
          <a:lstStyle>
            <a:lvl1pPr marL="609585" lvl="0" indent="-423323" algn="l" rtl="0">
              <a:lnSpc>
                <a:spcPct val="100000"/>
              </a:lnSpc>
              <a:spcBef>
                <a:spcPts val="1200"/>
              </a:spcBef>
              <a:spcAft>
                <a:spcPts val="0"/>
              </a:spcAft>
              <a:buSzPts val="1400"/>
              <a:buChar char="●"/>
              <a:defRPr/>
            </a:lvl1pPr>
            <a:lvl2pPr marL="1219170" lvl="1" indent="-423323" algn="l" rtl="0">
              <a:lnSpc>
                <a:spcPct val="100000"/>
              </a:lnSpc>
              <a:spcBef>
                <a:spcPts val="267"/>
              </a:spcBef>
              <a:spcAft>
                <a:spcPts val="0"/>
              </a:spcAft>
              <a:buSzPts val="1400"/>
              <a:buChar char="○"/>
              <a:defRPr/>
            </a:lvl2pPr>
            <a:lvl3pPr marL="1828754" lvl="2" indent="-423323" algn="l" rtl="0">
              <a:lnSpc>
                <a:spcPct val="100000"/>
              </a:lnSpc>
              <a:spcBef>
                <a:spcPts val="400"/>
              </a:spcBef>
              <a:spcAft>
                <a:spcPts val="0"/>
              </a:spcAft>
              <a:buSzPts val="1400"/>
              <a:buChar char="■"/>
              <a:defRPr/>
            </a:lvl3pPr>
            <a:lvl4pPr marL="2438339" lvl="3" indent="-423323" algn="l" rtl="0">
              <a:lnSpc>
                <a:spcPct val="100000"/>
              </a:lnSpc>
              <a:spcBef>
                <a:spcPts val="400"/>
              </a:spcBef>
              <a:spcAft>
                <a:spcPts val="0"/>
              </a:spcAft>
              <a:buSzPts val="1400"/>
              <a:buChar char="●"/>
              <a:defRPr/>
            </a:lvl4pPr>
            <a:lvl5pPr marL="3047924" lvl="4" indent="-423323" algn="l" rtl="0">
              <a:lnSpc>
                <a:spcPct val="100000"/>
              </a:lnSpc>
              <a:spcBef>
                <a:spcPts val="400"/>
              </a:spcBef>
              <a:spcAft>
                <a:spcPts val="0"/>
              </a:spcAft>
              <a:buSzPts val="1400"/>
              <a:buChar char="○"/>
              <a:defRPr/>
            </a:lvl5pPr>
            <a:lvl6pPr marL="3657509" lvl="5" indent="-423323" algn="l" rtl="0">
              <a:lnSpc>
                <a:spcPct val="90000"/>
              </a:lnSpc>
              <a:spcBef>
                <a:spcPts val="400"/>
              </a:spcBef>
              <a:spcAft>
                <a:spcPts val="0"/>
              </a:spcAft>
              <a:buSzPts val="1400"/>
              <a:buChar char="■"/>
              <a:defRPr/>
            </a:lvl6pPr>
            <a:lvl7pPr marL="4267093" lvl="6" indent="-423323" algn="l" rtl="0">
              <a:lnSpc>
                <a:spcPct val="90000"/>
              </a:lnSpc>
              <a:spcBef>
                <a:spcPts val="400"/>
              </a:spcBef>
              <a:spcAft>
                <a:spcPts val="0"/>
              </a:spcAft>
              <a:buSzPts val="1400"/>
              <a:buChar char="●"/>
              <a:defRPr/>
            </a:lvl7pPr>
            <a:lvl8pPr marL="4876678" lvl="7" indent="-423323" algn="l" rtl="0">
              <a:lnSpc>
                <a:spcPct val="90000"/>
              </a:lnSpc>
              <a:spcBef>
                <a:spcPts val="400"/>
              </a:spcBef>
              <a:spcAft>
                <a:spcPts val="0"/>
              </a:spcAft>
              <a:buSzPts val="1400"/>
              <a:buChar char="○"/>
              <a:defRPr/>
            </a:lvl8pPr>
            <a:lvl9pPr marL="5486263" lvl="8" indent="-423323" algn="l" rtl="0">
              <a:lnSpc>
                <a:spcPct val="90000"/>
              </a:lnSpc>
              <a:spcBef>
                <a:spcPts val="400"/>
              </a:spcBef>
              <a:spcAft>
                <a:spcPts val="400"/>
              </a:spcAft>
              <a:buSzPts val="1400"/>
              <a:buChar char="■"/>
              <a:defRPr/>
            </a:lvl9pPr>
          </a:lstStyle>
          <a:p>
            <a:endParaRPr/>
          </a:p>
        </p:txBody>
      </p:sp>
      <p:sp>
        <p:nvSpPr>
          <p:cNvPr id="70" name="Google Shape;70;p15"/>
          <p:cNvSpPr txBox="1">
            <a:spLocks noGrp="1"/>
          </p:cNvSpPr>
          <p:nvPr>
            <p:ph type="dt" idx="10"/>
          </p:nvPr>
        </p:nvSpPr>
        <p:spPr>
          <a:xfrm>
            <a:off x="6834125" y="6446839"/>
            <a:ext cx="25848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71" name="Google Shape;71;p15"/>
          <p:cNvSpPr txBox="1">
            <a:spLocks noGrp="1"/>
          </p:cNvSpPr>
          <p:nvPr>
            <p:ph type="ftr" idx="11"/>
          </p:nvPr>
        </p:nvSpPr>
        <p:spPr>
          <a:xfrm>
            <a:off x="1097279" y="6446839"/>
            <a:ext cx="48460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72" name="Google Shape;72;p15"/>
          <p:cNvSpPr txBox="1">
            <a:spLocks noGrp="1"/>
          </p:cNvSpPr>
          <p:nvPr>
            <p:ph type="sldNum" idx="12"/>
          </p:nvPr>
        </p:nvSpPr>
        <p:spPr>
          <a:xfrm>
            <a:off x="10375671" y="6446839"/>
            <a:ext cx="7800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89213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A25863-A334-1F85-875D-9D399C7E55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5443C1-7382-EC8F-8FD0-09227F1F2BF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08D691-F5C2-AC8C-3A4C-1CF2DA4203CE}"/>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5" name="Espace réservé du pied de page 4">
            <a:extLst>
              <a:ext uri="{FF2B5EF4-FFF2-40B4-BE49-F238E27FC236}">
                <a16:creationId xmlns:a16="http://schemas.microsoft.com/office/drawing/2014/main" id="{BD79B8F2-78FE-6627-08B9-7275C578B3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161D87-54D5-9D5D-A90F-4CBB43694326}"/>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420957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045588-DDA5-08F3-B346-C0E8D6B3413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FBF2A36-0B2A-981C-0235-AFA6E4D05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147ABB1-1FAD-2673-DE57-6B5571C85E0A}"/>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5" name="Espace réservé du pied de page 4">
            <a:extLst>
              <a:ext uri="{FF2B5EF4-FFF2-40B4-BE49-F238E27FC236}">
                <a16:creationId xmlns:a16="http://schemas.microsoft.com/office/drawing/2014/main" id="{9DEEE0B7-0355-808F-A4FF-38A57CA8D5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5633DE-D506-2121-417D-9C588B4D21BB}"/>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122439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45723A-73F5-62D4-78AE-655278FD0B6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AFC214-B1C3-F12A-7E74-455823C65C7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1B10696-E9C3-1560-E986-1DA80CE3E76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99C4A14-54C4-AB46-547B-3DA7F5EF76CF}"/>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6" name="Espace réservé du pied de page 5">
            <a:extLst>
              <a:ext uri="{FF2B5EF4-FFF2-40B4-BE49-F238E27FC236}">
                <a16:creationId xmlns:a16="http://schemas.microsoft.com/office/drawing/2014/main" id="{7688797E-19C4-F047-9A0E-9D3B6F0A64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C600F9-5924-B439-09DD-9ECD5BD65E23}"/>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1079227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AE17F-98CE-BE98-C56C-908366A04B8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DA43913-8E09-66ED-2D11-6299AD59D2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742AB80-8940-0FF8-6AD6-A978F088CAF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1D3C1A0-67CC-5A0F-EABB-4C2C60E630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E4E3EE-587E-5559-A10E-54AB2DCD953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60948B2-FFA7-7A08-9A14-668D63B222E5}"/>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8" name="Espace réservé du pied de page 7">
            <a:extLst>
              <a:ext uri="{FF2B5EF4-FFF2-40B4-BE49-F238E27FC236}">
                <a16:creationId xmlns:a16="http://schemas.microsoft.com/office/drawing/2014/main" id="{42284351-7CE3-DACD-37CD-869CCC0D504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5860C8F-E191-05AD-F9D3-DFFDCEDEE840}"/>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275312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918249-6009-05C5-23C1-A97DE1DA66D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FBFF2B4-15DA-E03B-99DB-8D3ACF69604A}"/>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4" name="Espace réservé du pied de page 3">
            <a:extLst>
              <a:ext uri="{FF2B5EF4-FFF2-40B4-BE49-F238E27FC236}">
                <a16:creationId xmlns:a16="http://schemas.microsoft.com/office/drawing/2014/main" id="{896D3287-C91B-6366-4057-93F8EE99DDC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F500D67-B9BA-5398-9292-C24952942E9E}"/>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33766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6F21563-2323-D501-10A2-08755EE43AA7}"/>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3" name="Espace réservé du pied de page 2">
            <a:extLst>
              <a:ext uri="{FF2B5EF4-FFF2-40B4-BE49-F238E27FC236}">
                <a16:creationId xmlns:a16="http://schemas.microsoft.com/office/drawing/2014/main" id="{B1193A9D-130C-9874-7095-E977526ED67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7EB27D7-6360-4A4A-6087-2DE789B00D08}"/>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414947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7B04C3-27B7-34F5-31DF-EDFD106798C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0DFEC19-D7F1-904C-4C87-B0C4F7A8AB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8BB61C7-1705-F74D-A378-0C843EC1F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E250023-DA98-8357-DBD6-1FF7AF3078DC}"/>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6" name="Espace réservé du pied de page 5">
            <a:extLst>
              <a:ext uri="{FF2B5EF4-FFF2-40B4-BE49-F238E27FC236}">
                <a16:creationId xmlns:a16="http://schemas.microsoft.com/office/drawing/2014/main" id="{D1772CD6-E49B-DD5C-9AB5-94D6EEE7759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4495DA-AB04-5E8B-A7A7-7E8922D72B4E}"/>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1949747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68BBC-7E31-BF7C-BDD3-3274C2F6522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FCDA62D-174C-6AED-2877-A626FC2A10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65DDE27-64BC-43DD-69F0-E901E0CB7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CCC6A1D-B1DC-A814-F10E-49E0F41D817B}"/>
              </a:ext>
            </a:extLst>
          </p:cNvPr>
          <p:cNvSpPr>
            <a:spLocks noGrp="1"/>
          </p:cNvSpPr>
          <p:nvPr>
            <p:ph type="dt" sz="half" idx="10"/>
          </p:nvPr>
        </p:nvSpPr>
        <p:spPr/>
        <p:txBody>
          <a:bodyPr/>
          <a:lstStyle/>
          <a:p>
            <a:fld id="{EDD7445E-7F72-48D2-8BAE-334748BB98D7}" type="datetimeFigureOut">
              <a:rPr lang="fr-FR" smtClean="0"/>
              <a:t>25/03/2025</a:t>
            </a:fld>
            <a:endParaRPr lang="fr-FR"/>
          </a:p>
        </p:txBody>
      </p:sp>
      <p:sp>
        <p:nvSpPr>
          <p:cNvPr id="6" name="Espace réservé du pied de page 5">
            <a:extLst>
              <a:ext uri="{FF2B5EF4-FFF2-40B4-BE49-F238E27FC236}">
                <a16:creationId xmlns:a16="http://schemas.microsoft.com/office/drawing/2014/main" id="{B0B8C8B3-9F35-2FD1-647A-A3BC9FBE28C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C04617-0E8F-6F3E-32CD-B2C51558F69F}"/>
              </a:ext>
            </a:extLst>
          </p:cNvPr>
          <p:cNvSpPr>
            <a:spLocks noGrp="1"/>
          </p:cNvSpPr>
          <p:nvPr>
            <p:ph type="sldNum" sz="quarter" idx="12"/>
          </p:nvPr>
        </p:nvSpPr>
        <p:spPr/>
        <p:txBody>
          <a:bodyPr/>
          <a:lstStyle/>
          <a:p>
            <a:fld id="{F17BF7CA-7808-4E68-B975-2372E040C99C}" type="slidenum">
              <a:rPr lang="fr-FR" smtClean="0"/>
              <a:t>‹N°›</a:t>
            </a:fld>
            <a:endParaRPr lang="fr-FR"/>
          </a:p>
        </p:txBody>
      </p:sp>
    </p:spTree>
    <p:extLst>
      <p:ext uri="{BB962C8B-B14F-4D97-AF65-F5344CB8AC3E}">
        <p14:creationId xmlns:p14="http://schemas.microsoft.com/office/powerpoint/2010/main" val="303630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576F95D-3A2C-EE8A-E755-C4F8491B3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452CABE-2C21-7DF8-79F5-18D29F6545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19B0BF-46B3-07B8-2FC4-01F40333F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D7445E-7F72-48D2-8BAE-334748BB98D7}" type="datetimeFigureOut">
              <a:rPr lang="fr-FR" smtClean="0"/>
              <a:t>25/03/2025</a:t>
            </a:fld>
            <a:endParaRPr lang="fr-FR"/>
          </a:p>
        </p:txBody>
      </p:sp>
      <p:sp>
        <p:nvSpPr>
          <p:cNvPr id="5" name="Espace réservé du pied de page 4">
            <a:extLst>
              <a:ext uri="{FF2B5EF4-FFF2-40B4-BE49-F238E27FC236}">
                <a16:creationId xmlns:a16="http://schemas.microsoft.com/office/drawing/2014/main" id="{1B349938-9DE5-7C56-5D98-B9732DD74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0BD77D4-AC35-3CC1-96E9-4A6AF4282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7BF7CA-7808-4E68-B975-2372E040C99C}" type="slidenum">
              <a:rPr lang="fr-FR" smtClean="0"/>
              <a:t>‹N°›</a:t>
            </a:fld>
            <a:endParaRPr lang="fr-FR"/>
          </a:p>
        </p:txBody>
      </p:sp>
    </p:spTree>
    <p:extLst>
      <p:ext uri="{BB962C8B-B14F-4D97-AF65-F5344CB8AC3E}">
        <p14:creationId xmlns:p14="http://schemas.microsoft.com/office/powerpoint/2010/main" val="3082401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ipcc.ch/languages-2/francai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1" descr="Groupe de personnes tenant des chaînes">
            <a:extLst>
              <a:ext uri="{FF2B5EF4-FFF2-40B4-BE49-F238E27FC236}">
                <a16:creationId xmlns:a16="http://schemas.microsoft.com/office/drawing/2014/main" id="{4971A04C-151A-E8D9-8EE0-AF78AC78D81E}"/>
              </a:ext>
            </a:extLst>
          </p:cNvPr>
          <p:cNvPicPr>
            <a:picLocks noChangeAspect="1"/>
          </p:cNvPicPr>
          <p:nvPr/>
        </p:nvPicPr>
        <p:blipFill>
          <a:blip r:embed="rId2"/>
          <a:srcRect t="44927" r="-1" b="1128"/>
          <a:stretch/>
        </p:blipFill>
        <p:spPr>
          <a:xfrm>
            <a:off x="-1" y="32094"/>
            <a:ext cx="12228129" cy="4666928"/>
          </a:xfrm>
          <a:prstGeom prst="rect">
            <a:avLst/>
          </a:prstGeom>
        </p:spPr>
      </p:pic>
      <p:grpSp>
        <p:nvGrpSpPr>
          <p:cNvPr id="23" name="Group 14">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6" name="Freeform: Shape 15">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4" name="Freeform: Shape 16">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5" name="Freeform: Shape 17">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9" name="Freeform: Shape 1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re 1">
            <a:extLst>
              <a:ext uri="{FF2B5EF4-FFF2-40B4-BE49-F238E27FC236}">
                <a16:creationId xmlns:a16="http://schemas.microsoft.com/office/drawing/2014/main" id="{9AE6AC7E-A142-DDBB-C8A9-948E54AB3565}"/>
              </a:ext>
            </a:extLst>
          </p:cNvPr>
          <p:cNvSpPr>
            <a:spLocks noGrp="1"/>
          </p:cNvSpPr>
          <p:nvPr>
            <p:ph type="title"/>
          </p:nvPr>
        </p:nvSpPr>
        <p:spPr>
          <a:xfrm>
            <a:off x="804672" y="4583121"/>
            <a:ext cx="3843528" cy="1509931"/>
          </a:xfrm>
        </p:spPr>
        <p:txBody>
          <a:bodyPr vert="horz" lIns="91440" tIns="45720" rIns="91440" bIns="45720" rtlCol="0" anchor="ctr">
            <a:normAutofit/>
          </a:bodyPr>
          <a:lstStyle/>
          <a:p>
            <a:r>
              <a:rPr lang="en-US" sz="3600" dirty="0">
                <a:solidFill>
                  <a:schemeClr val="tx2"/>
                </a:solidFill>
              </a:rPr>
              <a:t>AVIS AU LECTEUR !  </a:t>
            </a:r>
          </a:p>
        </p:txBody>
      </p:sp>
      <p:sp>
        <p:nvSpPr>
          <p:cNvPr id="8" name="Espace réservé du contenu 7">
            <a:extLst>
              <a:ext uri="{FF2B5EF4-FFF2-40B4-BE49-F238E27FC236}">
                <a16:creationId xmlns:a16="http://schemas.microsoft.com/office/drawing/2014/main" id="{D56C1F15-04F1-1A93-2611-F2EC3E7319D2}"/>
              </a:ext>
            </a:extLst>
          </p:cNvPr>
          <p:cNvSpPr>
            <a:spLocks noGrp="1"/>
          </p:cNvSpPr>
          <p:nvPr>
            <p:ph idx="1"/>
          </p:nvPr>
        </p:nvSpPr>
        <p:spPr>
          <a:xfrm>
            <a:off x="4942113" y="4583121"/>
            <a:ext cx="7130143" cy="2187220"/>
          </a:xfrm>
        </p:spPr>
        <p:txBody>
          <a:bodyPr vert="horz" lIns="91440" tIns="45720" rIns="91440" bIns="45720" rtlCol="0" anchor="ctr">
            <a:normAutofit fontScale="25000" lnSpcReduction="20000"/>
          </a:bodyPr>
          <a:lstStyle/>
          <a:p>
            <a:pPr>
              <a:spcAft>
                <a:spcPts val="600"/>
              </a:spcAft>
            </a:pPr>
            <a:endParaRPr lang="fr-FR" sz="5600" b="1" i="0" noProof="0" dirty="0">
              <a:solidFill>
                <a:schemeClr val="tx2"/>
              </a:solidFill>
              <a:effectLst/>
            </a:endParaRPr>
          </a:p>
          <a:p>
            <a:pPr>
              <a:lnSpc>
                <a:spcPct val="120000"/>
              </a:lnSpc>
              <a:spcBef>
                <a:spcPts val="0"/>
              </a:spcBef>
            </a:pPr>
            <a:r>
              <a:rPr lang="fr-FR" sz="6400" b="1" noProof="0" dirty="0">
                <a:solidFill>
                  <a:schemeClr val="tx2"/>
                </a:solidFill>
                <a:effectLst/>
              </a:rPr>
              <a:t>Formatrice / facilitatrice, </a:t>
            </a:r>
            <a:r>
              <a:rPr lang="fr-FR" sz="6400" b="1" dirty="0">
                <a:solidFill>
                  <a:schemeClr val="tx2"/>
                </a:solidFill>
              </a:rPr>
              <a:t>tisseuse de liens </a:t>
            </a:r>
            <a:r>
              <a:rPr lang="fr-FR" sz="6400" b="1" noProof="0" dirty="0">
                <a:solidFill>
                  <a:schemeClr val="tx2"/>
                </a:solidFill>
                <a:effectLst/>
              </a:rPr>
              <a:t>et p</a:t>
            </a:r>
            <a:r>
              <a:rPr lang="fr-FR" sz="6400" b="1" dirty="0" err="1">
                <a:solidFill>
                  <a:schemeClr val="tx2"/>
                </a:solidFill>
              </a:rPr>
              <a:t>assionnée</a:t>
            </a:r>
            <a:r>
              <a:rPr lang="fr-FR" sz="6400" b="1" dirty="0">
                <a:solidFill>
                  <a:schemeClr val="tx2"/>
                </a:solidFill>
              </a:rPr>
              <a:t> d’écologie et du facteur humain, </a:t>
            </a:r>
          </a:p>
          <a:p>
            <a:pPr>
              <a:lnSpc>
                <a:spcPct val="120000"/>
              </a:lnSpc>
              <a:spcBef>
                <a:spcPts val="0"/>
              </a:spcBef>
            </a:pPr>
            <a:endParaRPr lang="fr-FR" sz="6400" b="1" noProof="0" dirty="0">
              <a:solidFill>
                <a:schemeClr val="tx2"/>
              </a:solidFill>
              <a:effectLst/>
            </a:endParaRPr>
          </a:p>
          <a:p>
            <a:pPr>
              <a:lnSpc>
                <a:spcPct val="120000"/>
              </a:lnSpc>
              <a:spcBef>
                <a:spcPts val="0"/>
              </a:spcBef>
            </a:pPr>
            <a:r>
              <a:rPr lang="fr-FR" sz="6400" b="1" noProof="0" dirty="0">
                <a:solidFill>
                  <a:schemeClr val="tx2"/>
                </a:solidFill>
                <a:effectLst/>
              </a:rPr>
              <a:t>A sa besace remplie d’outils d’intelligence collective, p</a:t>
            </a:r>
            <a:r>
              <a:rPr lang="fr-FR" sz="6400" b="1" dirty="0" err="1">
                <a:solidFill>
                  <a:schemeClr val="tx2"/>
                </a:solidFill>
              </a:rPr>
              <a:t>our</a:t>
            </a:r>
            <a:r>
              <a:rPr lang="fr-FR" sz="6400" b="1" dirty="0">
                <a:solidFill>
                  <a:schemeClr val="tx2"/>
                </a:solidFill>
              </a:rPr>
              <a:t> : </a:t>
            </a:r>
          </a:p>
          <a:p>
            <a:pPr lvl="2">
              <a:lnSpc>
                <a:spcPct val="120000"/>
              </a:lnSpc>
              <a:spcBef>
                <a:spcPts val="0"/>
              </a:spcBef>
            </a:pPr>
            <a:r>
              <a:rPr lang="fr-FR" sz="6400" b="1" noProof="0" dirty="0">
                <a:solidFill>
                  <a:schemeClr val="accent5">
                    <a:lumMod val="60000"/>
                    <a:lumOff val="40000"/>
                  </a:schemeClr>
                </a:solidFill>
                <a:effectLst/>
              </a:rPr>
              <a:t>Acculturer, former, impliquer, accompagner les organisations </a:t>
            </a:r>
          </a:p>
          <a:p>
            <a:pPr lvl="2">
              <a:lnSpc>
                <a:spcPct val="120000"/>
              </a:lnSpc>
              <a:spcBef>
                <a:spcPts val="0"/>
              </a:spcBef>
            </a:pPr>
            <a:r>
              <a:rPr lang="fr-FR" sz="6400" b="1" dirty="0">
                <a:solidFill>
                  <a:schemeClr val="accent5">
                    <a:lumMod val="60000"/>
                    <a:lumOff val="40000"/>
                  </a:schemeClr>
                </a:solidFill>
              </a:rPr>
              <a:t>Faire prendre conscience de nos impacts sur l’écosystème </a:t>
            </a:r>
          </a:p>
          <a:p>
            <a:pPr lvl="2">
              <a:lnSpc>
                <a:spcPct val="120000"/>
              </a:lnSpc>
              <a:spcBef>
                <a:spcPts val="0"/>
              </a:spcBef>
            </a:pPr>
            <a:r>
              <a:rPr lang="fr-FR" sz="6400" b="1" noProof="0" dirty="0">
                <a:solidFill>
                  <a:schemeClr val="accent5">
                    <a:lumMod val="60000"/>
                    <a:lumOff val="40000"/>
                  </a:schemeClr>
                </a:solidFill>
                <a:effectLst/>
              </a:rPr>
              <a:t>Prendre soin des humains et non humains</a:t>
            </a:r>
          </a:p>
          <a:p>
            <a:pPr lvl="2">
              <a:lnSpc>
                <a:spcPct val="120000"/>
              </a:lnSpc>
              <a:spcBef>
                <a:spcPts val="0"/>
              </a:spcBef>
            </a:pPr>
            <a:endParaRPr lang="fr-FR" sz="6400" b="1" noProof="0" dirty="0">
              <a:solidFill>
                <a:schemeClr val="accent5">
                  <a:lumMod val="60000"/>
                  <a:lumOff val="40000"/>
                </a:schemeClr>
              </a:solidFill>
              <a:effectLst/>
            </a:endParaRPr>
          </a:p>
          <a:p>
            <a:pPr>
              <a:lnSpc>
                <a:spcPct val="120000"/>
              </a:lnSpc>
              <a:spcBef>
                <a:spcPts val="0"/>
              </a:spcBef>
            </a:pPr>
            <a:r>
              <a:rPr lang="fr-FR" sz="6400" b="1" noProof="0" dirty="0">
                <a:solidFill>
                  <a:schemeClr val="tx2"/>
                </a:solidFill>
                <a:effectLst/>
              </a:rPr>
              <a:t> Découvrir mes méthodes et  outils d’intelligence collectives dans les pages suivantes …. </a:t>
            </a:r>
          </a:p>
          <a:p>
            <a:pPr>
              <a:lnSpc>
                <a:spcPct val="120000"/>
              </a:lnSpc>
              <a:spcBef>
                <a:spcPts val="0"/>
              </a:spcBef>
            </a:pPr>
            <a:endParaRPr lang="en-US" sz="500" noProof="0" dirty="0">
              <a:solidFill>
                <a:schemeClr val="tx2"/>
              </a:solidFill>
              <a:effectLst/>
            </a:endParaRPr>
          </a:p>
          <a:p>
            <a:pPr>
              <a:spcAft>
                <a:spcPts val="600"/>
              </a:spcAft>
            </a:pPr>
            <a:endParaRPr lang="en-US" sz="500" b="1" i="0" dirty="0">
              <a:solidFill>
                <a:schemeClr val="tx2"/>
              </a:solidFill>
              <a:effectLst/>
            </a:endParaRPr>
          </a:p>
          <a:p>
            <a:pPr>
              <a:spcAft>
                <a:spcPts val="600"/>
              </a:spcAft>
            </a:pPr>
            <a:endParaRPr lang="en-US" sz="500" b="1" dirty="0">
              <a:solidFill>
                <a:schemeClr val="tx2"/>
              </a:solidFill>
            </a:endParaRPr>
          </a:p>
          <a:p>
            <a:pPr>
              <a:spcAft>
                <a:spcPts val="600"/>
              </a:spcAft>
            </a:pPr>
            <a:endParaRPr lang="en-US" sz="500" b="1" i="0" dirty="0">
              <a:solidFill>
                <a:schemeClr val="tx2"/>
              </a:solidFill>
              <a:effectLst/>
            </a:endParaRPr>
          </a:p>
          <a:p>
            <a:pPr>
              <a:spcAft>
                <a:spcPts val="600"/>
              </a:spcAft>
            </a:pPr>
            <a:br>
              <a:rPr lang="en-US" sz="500" b="1" i="0" dirty="0">
                <a:solidFill>
                  <a:schemeClr val="tx2"/>
                </a:solidFill>
                <a:effectLst/>
              </a:rPr>
            </a:br>
            <a:endParaRPr lang="en-US" sz="500" dirty="0">
              <a:solidFill>
                <a:schemeClr val="tx2"/>
              </a:solidFill>
            </a:endParaRPr>
          </a:p>
        </p:txBody>
      </p:sp>
    </p:spTree>
    <p:extLst>
      <p:ext uri="{BB962C8B-B14F-4D97-AF65-F5344CB8AC3E}">
        <p14:creationId xmlns:p14="http://schemas.microsoft.com/office/powerpoint/2010/main" val="3482369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033CAA9-86C5-E531-ED9E-CDF49604614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rot="5400000">
            <a:off x="5975576" y="881064"/>
            <a:ext cx="6810375" cy="5143500"/>
          </a:xfrm>
          <a:prstGeom prst="rect">
            <a:avLst/>
          </a:prstGeom>
          <a:ln w="47625">
            <a:gradFill flip="none" rotWithShape="1">
              <a:gsLst>
                <a:gs pos="0">
                  <a:schemeClr val="tx1"/>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bevel/>
          </a:ln>
          <a:effectLst>
            <a:softEdge rad="228600"/>
          </a:effectLst>
        </p:spPr>
      </p:pic>
      <p:graphicFrame>
        <p:nvGraphicFramePr>
          <p:cNvPr id="8" name="Espace réservé du texte 2">
            <a:extLst>
              <a:ext uri="{FF2B5EF4-FFF2-40B4-BE49-F238E27FC236}">
                <a16:creationId xmlns:a16="http://schemas.microsoft.com/office/drawing/2014/main" id="{C5F62535-87F6-1874-FCA4-1C181257A1CF}"/>
              </a:ext>
            </a:extLst>
          </p:cNvPr>
          <p:cNvGraphicFramePr/>
          <p:nvPr>
            <p:extLst>
              <p:ext uri="{D42A27DB-BD31-4B8C-83A1-F6EECF244321}">
                <p14:modId xmlns:p14="http://schemas.microsoft.com/office/powerpoint/2010/main" val="779602297"/>
              </p:ext>
            </p:extLst>
          </p:nvPr>
        </p:nvGraphicFramePr>
        <p:xfrm>
          <a:off x="591397" y="447588"/>
          <a:ext cx="6142778" cy="610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7664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p:nvPr/>
        </p:nvSpPr>
        <p:spPr>
          <a:xfrm>
            <a:off x="5304000" y="220200"/>
            <a:ext cx="617600" cy="6417600"/>
          </a:xfrm>
          <a:prstGeom prst="rect">
            <a:avLst/>
          </a:prstGeom>
          <a:blipFill>
            <a:blip r:embed="rId3"/>
            <a:tile tx="0" ty="0" sx="100000" sy="100000" flip="none" algn="tl"/>
          </a:blipFill>
          <a:ln>
            <a:noFill/>
          </a:ln>
        </p:spPr>
        <p:txBody>
          <a:bodyPr spcFirstLastPara="1" wrap="square" lIns="91433" tIns="91433" rIns="91433" bIns="91433" anchor="ctr" anchorCtr="0">
            <a:noAutofit/>
          </a:bodyPr>
          <a:lstStyle/>
          <a:p>
            <a:endParaRPr sz="2400"/>
          </a:p>
        </p:txBody>
      </p:sp>
      <p:sp>
        <p:nvSpPr>
          <p:cNvPr id="364" name="Google Shape;364;p53"/>
          <p:cNvSpPr txBox="1">
            <a:spLocks noGrp="1"/>
          </p:cNvSpPr>
          <p:nvPr>
            <p:ph type="title"/>
          </p:nvPr>
        </p:nvSpPr>
        <p:spPr>
          <a:xfrm>
            <a:off x="6096000" y="1510629"/>
            <a:ext cx="6005804" cy="5216743"/>
          </a:xfrm>
          <a:prstGeom prst="rect">
            <a:avLst/>
          </a:prstGeom>
        </p:spPr>
        <p:txBody>
          <a:bodyPr spcFirstLastPara="1" vert="horz" wrap="square" lIns="91433" tIns="45700" rIns="91433" bIns="45700" rtlCol="0" anchor="b" anchorCtr="0">
            <a:noAutofit/>
          </a:bodyPr>
          <a:lstStyle/>
          <a:p>
            <a:r>
              <a:rPr lang="fr-FR" sz="1800" kern="100" dirty="0">
                <a:latin typeface="Aptos" panose="020B0004020202020204" pitchFamily="34" charset="0"/>
                <a:ea typeface="Aptos" panose="020B0004020202020204" pitchFamily="34" charset="0"/>
                <a:cs typeface="Times New Roman" panose="02020603050405020304" pitchFamily="18" charset="0"/>
              </a:rPr>
              <a:t>«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De la fresque à l'action : faciliter la transformation écologique et humaine des organisations. »</a:t>
            </a:r>
            <a:br>
              <a:rPr lang="fr-FR" sz="1800" kern="100" dirty="0">
                <a:effectLst/>
                <a:latin typeface="Aptos" panose="020B0004020202020204" pitchFamily="34" charset="0"/>
                <a:ea typeface="Aptos" panose="020B0004020202020204" pitchFamily="34" charset="0"/>
                <a:cs typeface="Times New Roman" panose="02020603050405020304" pitchFamily="18" charset="0"/>
              </a:rPr>
            </a:br>
            <a:br>
              <a:rPr lang="fr-FR" sz="1800" kern="100" dirty="0">
                <a:effectLst/>
                <a:latin typeface="Aptos" panose="020B0004020202020204" pitchFamily="34" charset="0"/>
                <a:ea typeface="Aptos" panose="020B0004020202020204" pitchFamily="34" charset="0"/>
                <a:cs typeface="Times New Roman" panose="02020603050405020304" pitchFamily="18" charset="0"/>
              </a:rPr>
            </a:br>
            <a:r>
              <a:rPr lang="fr-FR" sz="1400" dirty="0"/>
              <a:t>Brigitte Goglione est une facilitatrice en intelligence collective et formatrice basée à Paris. Forte d'une expérience riche et variée dans différents domaines , elle se spécialise dans l'accompagnement des équipes et des cadres vers la transition écologique et l'évolution managériale pour prendre soin de soi et du vivant </a:t>
            </a:r>
            <a:br>
              <a:rPr lang="fr-FR" sz="1400" dirty="0"/>
            </a:br>
            <a:br>
              <a:rPr lang="fr-FR" sz="1400" dirty="0"/>
            </a:br>
            <a:r>
              <a:rPr lang="fr-FR" sz="1400" b="1" dirty="0"/>
              <a:t>Expertise</a:t>
            </a:r>
            <a:br>
              <a:rPr lang="fr-FR" sz="1400" b="1" dirty="0"/>
            </a:br>
            <a:r>
              <a:rPr lang="fr-FR" sz="1400" dirty="0"/>
              <a:t>la co-construction et l'animation de fresques (climat, facteur </a:t>
            </a:r>
            <a:r>
              <a:rPr lang="fr-FR" sz="1400" dirty="0" err="1"/>
              <a:t>humain,enteprise</a:t>
            </a:r>
            <a:r>
              <a:rPr lang="fr-FR" sz="1400" dirty="0"/>
              <a:t> régénérative) pour sensibiliser et mobiliser les équipes. </a:t>
            </a:r>
            <a:br>
              <a:rPr lang="fr-FR" sz="1400" dirty="0"/>
            </a:br>
            <a:br>
              <a:rPr lang="fr-FR" sz="1400" dirty="0"/>
            </a:br>
            <a:r>
              <a:rPr lang="fr-FR" sz="1400" dirty="0"/>
              <a:t>.</a:t>
            </a:r>
            <a:br>
              <a:rPr lang="fr-FR" sz="1400" dirty="0"/>
            </a:br>
            <a:r>
              <a:rPr lang="fr-FR" sz="1400" b="1" dirty="0"/>
              <a:t>Compétences clés</a:t>
            </a:r>
            <a:br>
              <a:rPr lang="fr-FR" sz="1400" b="1" dirty="0"/>
            </a:br>
            <a:r>
              <a:rPr lang="fr-FR" sz="1400" dirty="0"/>
              <a:t>Développement des compétences et accompagnement au changement</a:t>
            </a:r>
            <a:br>
              <a:rPr lang="fr-FR" sz="1400" dirty="0"/>
            </a:br>
            <a:r>
              <a:rPr lang="fr-FR" sz="1400" dirty="0"/>
              <a:t>Conception et animation de formations et actions de team building</a:t>
            </a:r>
            <a:br>
              <a:rPr lang="fr-FR" sz="1400" dirty="0"/>
            </a:br>
            <a:r>
              <a:rPr lang="fr-FR" sz="1400" dirty="0"/>
              <a:t>Facilitation en intelligence collective (co-développement, théorie U)</a:t>
            </a:r>
            <a:br>
              <a:rPr lang="fr-FR" sz="1400" dirty="0"/>
            </a:br>
            <a:r>
              <a:rPr lang="fr-FR" sz="1400" dirty="0"/>
              <a:t>Méthodes de créativité et d'intelligence collective (Forum café, world café, coaching </a:t>
            </a:r>
            <a:r>
              <a:rPr lang="fr-FR" sz="1400" dirty="0" err="1"/>
              <a:t>circle</a:t>
            </a:r>
            <a:r>
              <a:rPr lang="fr-FR" sz="1400" dirty="0"/>
              <a:t>)</a:t>
            </a:r>
          </a:p>
        </p:txBody>
      </p:sp>
      <p:pic>
        <p:nvPicPr>
          <p:cNvPr id="366" name="Google Shape;366;p53"/>
          <p:cNvPicPr preferRelativeResize="0"/>
          <p:nvPr/>
        </p:nvPicPr>
        <p:blipFill rotWithShape="1">
          <a:blip r:embed="rId4">
            <a:alphaModFix/>
          </a:blip>
          <a:srcRect r="-14259" b="-2270"/>
          <a:stretch/>
        </p:blipFill>
        <p:spPr>
          <a:xfrm>
            <a:off x="-95252" y="0"/>
            <a:ext cx="5528835" cy="7013533"/>
          </a:xfrm>
          <a:prstGeom prst="rect">
            <a:avLst/>
          </a:prstGeom>
          <a:noFill/>
          <a:ln>
            <a:noFill/>
          </a:ln>
          <a:effectLst>
            <a:reflection stA="70000" endPos="65000" dir="5400000" sy="-100000" algn="bl" rotWithShape="0"/>
            <a:softEdge rad="1778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D4DC8660-F6C1-D16E-E08C-C47BDF11F37A}"/>
              </a:ext>
            </a:extLst>
          </p:cNvPr>
          <p:cNvPicPr>
            <a:picLocks noChangeAspect="1"/>
          </p:cNvPicPr>
          <p:nvPr/>
        </p:nvPicPr>
        <p:blipFill>
          <a:blip r:embed="rId2"/>
          <a:srcRect r="1" b="18250"/>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7143922-CBE5-84D0-A71D-B40B54A4CE74}"/>
              </a:ext>
            </a:extLst>
          </p:cNvPr>
          <p:cNvSpPr>
            <a:spLocks noGrp="1"/>
          </p:cNvSpPr>
          <p:nvPr>
            <p:ph type="title"/>
          </p:nvPr>
        </p:nvSpPr>
        <p:spPr>
          <a:xfrm>
            <a:off x="6565282" y="-35555"/>
            <a:ext cx="5791199" cy="1899912"/>
          </a:xfrm>
        </p:spPr>
        <p:txBody>
          <a:bodyPr>
            <a:normAutofit/>
          </a:bodyPr>
          <a:lstStyle/>
          <a:p>
            <a:r>
              <a:rPr lang="fr-FR" sz="4000" dirty="0"/>
              <a:t>Partie 1 : les fresques </a:t>
            </a:r>
          </a:p>
        </p:txBody>
      </p:sp>
      <p:sp>
        <p:nvSpPr>
          <p:cNvPr id="3" name="Espace réservé du contenu 2">
            <a:extLst>
              <a:ext uri="{FF2B5EF4-FFF2-40B4-BE49-F238E27FC236}">
                <a16:creationId xmlns:a16="http://schemas.microsoft.com/office/drawing/2014/main" id="{33E9E8CA-DFA4-B22B-C822-837D7394DA9E}"/>
              </a:ext>
            </a:extLst>
          </p:cNvPr>
          <p:cNvSpPr>
            <a:spLocks noGrp="1"/>
          </p:cNvSpPr>
          <p:nvPr>
            <p:ph idx="1"/>
          </p:nvPr>
        </p:nvSpPr>
        <p:spPr>
          <a:xfrm>
            <a:off x="6565282" y="1719943"/>
            <a:ext cx="5366657" cy="4833257"/>
          </a:xfrm>
        </p:spPr>
        <p:txBody>
          <a:bodyPr>
            <a:normAutofit lnSpcReduction="10000"/>
          </a:bodyPr>
          <a:lstStyle/>
          <a:p>
            <a:pPr marL="0" indent="0">
              <a:buNone/>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Les fresques ont joué un rôle important dans l'art et la culture tout au long de l'histoire, de l'Antiquité à nos jours, en passant par la Renaissance où elles ont connu un âge d’or. </a:t>
            </a:r>
          </a:p>
          <a:p>
            <a:pPr marL="0" indent="0">
              <a:buNone/>
            </a:pP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Leurs fonctions à travers le temps ..</a:t>
            </a:r>
          </a:p>
          <a:p>
            <a:pPr marL="914400" lvl="2" indent="0">
              <a:spcBef>
                <a:spcPts val="0"/>
              </a:spcBef>
              <a:buNone/>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 1. </a:t>
            </a:r>
            <a:r>
              <a:rPr lang="fr-FR" sz="1400" b="1" kern="100" dirty="0">
                <a:effectLst/>
                <a:latin typeface="Aptos" panose="020B0004020202020204" pitchFamily="34" charset="0"/>
                <a:ea typeface="Aptos" panose="020B0004020202020204" pitchFamily="34" charset="0"/>
                <a:cs typeface="Times New Roman" panose="02020603050405020304" pitchFamily="18" charset="0"/>
              </a:rPr>
              <a:t>Décoration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Embellir les murs des édifices publics et privés</a:t>
            </a:r>
          </a:p>
          <a:p>
            <a:pPr marL="914400" lvl="2" indent="0">
              <a:spcBef>
                <a:spcPts val="0"/>
              </a:spcBef>
              <a:buNone/>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 2.</a:t>
            </a:r>
            <a:r>
              <a:rPr lang="fr-FR" sz="1400" b="1" kern="100" dirty="0">
                <a:effectLst/>
                <a:latin typeface="Aptos" panose="020B0004020202020204" pitchFamily="34" charset="0"/>
                <a:ea typeface="Aptos" panose="020B0004020202020204" pitchFamily="34" charset="0"/>
                <a:cs typeface="Times New Roman" panose="02020603050405020304" pitchFamily="18" charset="0"/>
              </a:rPr>
              <a:t> Narration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Raconter des histoires, des mythes ou des événements historiques</a:t>
            </a:r>
          </a:p>
          <a:p>
            <a:pPr marL="914400" lvl="2" indent="0">
              <a:spcBef>
                <a:spcPts val="0"/>
              </a:spcBef>
              <a:buNone/>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 3. </a:t>
            </a:r>
            <a:r>
              <a:rPr lang="fr-FR" sz="1400" b="1" kern="100" dirty="0">
                <a:effectLst/>
                <a:latin typeface="Aptos" panose="020B0004020202020204" pitchFamily="34" charset="0"/>
                <a:ea typeface="Aptos" panose="020B0004020202020204" pitchFamily="34" charset="0"/>
                <a:cs typeface="Times New Roman" panose="02020603050405020304" pitchFamily="18" charset="0"/>
              </a:rPr>
              <a:t>Éducation</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 Transmettre des connaissances ou des messages moraux, particulièrement dans les lieux de culte</a:t>
            </a:r>
          </a:p>
          <a:p>
            <a:pPr marL="914400" lvl="2" indent="0">
              <a:spcBef>
                <a:spcPts val="0"/>
              </a:spcBef>
              <a:buNone/>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 4. </a:t>
            </a:r>
            <a:r>
              <a:rPr lang="fr-FR" sz="1400" b="1" kern="100" dirty="0">
                <a:effectLst/>
                <a:latin typeface="Aptos" panose="020B0004020202020204" pitchFamily="34" charset="0"/>
                <a:ea typeface="Aptos" panose="020B0004020202020204" pitchFamily="34" charset="0"/>
                <a:cs typeface="Times New Roman" panose="02020603050405020304" pitchFamily="18" charset="0"/>
              </a:rPr>
              <a:t>Expression artistique :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Permettre aux artistes de s'exprimer sur de grandes surfaces</a:t>
            </a:r>
          </a:p>
          <a:p>
            <a:pPr marL="914400" lvl="2" indent="0">
              <a:spcBef>
                <a:spcPts val="0"/>
              </a:spcBef>
              <a:buNone/>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 5. </a:t>
            </a:r>
            <a:r>
              <a:rPr lang="fr-FR" sz="1400" b="1" kern="100" dirty="0">
                <a:effectLst/>
                <a:latin typeface="Aptos" panose="020B0004020202020204" pitchFamily="34" charset="0"/>
                <a:ea typeface="Aptos" panose="020B0004020202020204" pitchFamily="34" charset="0"/>
                <a:cs typeface="Times New Roman" panose="02020603050405020304" pitchFamily="18" charset="0"/>
              </a:rPr>
              <a:t>Préservation de la mémoire collective</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 Documenter visuellement la culture et l'histoire d'une société</a:t>
            </a:r>
          </a:p>
          <a:p>
            <a:pPr marL="914400" lvl="2" indent="0">
              <a:spcBef>
                <a:spcPts val="0"/>
              </a:spcBef>
              <a:buNone/>
            </a:pP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FR" sz="1400" b="1" dirty="0"/>
              <a:t>Fresque et intelligence collective </a:t>
            </a:r>
          </a:p>
          <a:p>
            <a:pPr lvl="2">
              <a:spcBef>
                <a:spcPts val="0"/>
              </a:spcBef>
            </a:pPr>
            <a:r>
              <a:rPr lang="fr-FR" sz="1400" kern="0" dirty="0">
                <a:effectLst/>
                <a:latin typeface="inherit"/>
                <a:ea typeface="Times New Roman" panose="02020603050405020304" pitchFamily="18" charset="0"/>
                <a:cs typeface="Times New Roman" panose="02020603050405020304" pitchFamily="18" charset="0"/>
              </a:rPr>
              <a:t>Co-créativité</a:t>
            </a: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pPr>
            <a:r>
              <a:rPr lang="fr-FR" sz="1400" kern="0" dirty="0">
                <a:effectLst/>
                <a:latin typeface="inherit"/>
                <a:ea typeface="Times New Roman" panose="02020603050405020304" pitchFamily="18" charset="0"/>
                <a:cs typeface="Times New Roman" panose="02020603050405020304" pitchFamily="18" charset="0"/>
              </a:rPr>
              <a:t>Cohésion des  équipes</a:t>
            </a: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pPr>
            <a:r>
              <a:rPr lang="fr-FR" sz="1400" kern="0" dirty="0">
                <a:effectLst/>
                <a:latin typeface="inherit"/>
                <a:ea typeface="Times New Roman" panose="02020603050405020304" pitchFamily="18" charset="0"/>
                <a:cs typeface="Times New Roman" panose="02020603050405020304" pitchFamily="18" charset="0"/>
              </a:rPr>
              <a:t>Motivation</a:t>
            </a: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pPr>
            <a:r>
              <a:rPr lang="fr-FR" sz="1400" kern="0" dirty="0">
                <a:effectLst/>
                <a:latin typeface="inherit"/>
                <a:ea typeface="Times New Roman" panose="02020603050405020304" pitchFamily="18" charset="0"/>
                <a:cs typeface="Times New Roman" panose="02020603050405020304" pitchFamily="18" charset="0"/>
              </a:rPr>
              <a:t>Responsabilité</a:t>
            </a: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00" dirty="0"/>
          </a:p>
        </p:txBody>
      </p:sp>
    </p:spTree>
    <p:extLst>
      <p:ext uri="{BB962C8B-B14F-4D97-AF65-F5344CB8AC3E}">
        <p14:creationId xmlns:p14="http://schemas.microsoft.com/office/powerpoint/2010/main" val="737374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6"/>
        <p:cNvGrpSpPr/>
        <p:nvPr/>
      </p:nvGrpSpPr>
      <p:grpSpPr>
        <a:xfrm>
          <a:off x="0" y="0"/>
          <a:ext cx="0" cy="0"/>
          <a:chOff x="0" y="0"/>
          <a:chExt cx="0" cy="0"/>
        </a:xfrm>
      </p:grpSpPr>
      <p:sp useBgFill="1">
        <p:nvSpPr>
          <p:cNvPr id="405" name="Rectangle 404">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406">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Google Shape;398;p56"/>
          <p:cNvSpPr txBox="1">
            <a:spLocks noGrp="1"/>
          </p:cNvSpPr>
          <p:nvPr>
            <p:ph type="title"/>
          </p:nvPr>
        </p:nvSpPr>
        <p:spPr>
          <a:xfrm>
            <a:off x="4582479" y="174171"/>
            <a:ext cx="6781800" cy="1338696"/>
          </a:xfrm>
          <a:prstGeom prst="rect">
            <a:avLst/>
          </a:prstGeom>
        </p:spPr>
        <p:txBody>
          <a:bodyPr spcFirstLastPara="1" vert="horz" lIns="91440" tIns="45720" rIns="91440" bIns="45720" rtlCol="0" anchor="ctr" anchorCtr="0">
            <a:normAutofit/>
          </a:bodyPr>
          <a:lstStyle/>
          <a:p>
            <a:pPr>
              <a:spcBef>
                <a:spcPct val="0"/>
              </a:spcBef>
              <a:buSzPts val="3300"/>
            </a:pPr>
            <a:r>
              <a:rPr lang="en-US" dirty="0">
                <a:sym typeface="Poppins"/>
              </a:rPr>
              <a:t>LA FRESQUE DU CLIMAT </a:t>
            </a:r>
            <a:endParaRPr lang="en-US" dirty="0">
              <a:sym typeface="Helvetica Neue"/>
            </a:endParaRPr>
          </a:p>
        </p:txBody>
      </p:sp>
      <p:pic>
        <p:nvPicPr>
          <p:cNvPr id="400" name="Google Shape;400;p56" descr="Une image contenant habits, intérieur, personne, femme&#10;&#10;Le contenu généré par l’IA peut être incorrect."/>
          <p:cNvPicPr preferRelativeResize="0"/>
          <p:nvPr/>
        </p:nvPicPr>
        <p:blipFill>
          <a:blip r:embed="rId3"/>
          <a:srcRect l="7909" r="1909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noFill/>
        </p:spPr>
      </p:pic>
      <p:sp>
        <p:nvSpPr>
          <p:cNvPr id="399" name="Google Shape;399;p56"/>
          <p:cNvSpPr txBox="1"/>
          <p:nvPr/>
        </p:nvSpPr>
        <p:spPr>
          <a:xfrm>
            <a:off x="3853541" y="1153886"/>
            <a:ext cx="8338439" cy="5704113"/>
          </a:xfrm>
          <a:prstGeom prst="rect">
            <a:avLst/>
          </a:prstGeom>
        </p:spPr>
        <p:txBody>
          <a:bodyPr spcFirstLastPara="1" vert="horz" lIns="91440" tIns="45720" rIns="91440" bIns="45720" rtlCol="0" anchor="t" anchorCtr="0">
            <a:noAutofit/>
          </a:bodyPr>
          <a:lstStyle/>
          <a:p>
            <a:pPr indent="-228600">
              <a:lnSpc>
                <a:spcPct val="90000"/>
              </a:lnSpc>
              <a:buFont typeface="Arial" panose="020B0604020202020204" pitchFamily="34" charset="0"/>
              <a:buChar char="•"/>
            </a:pPr>
            <a:r>
              <a:rPr lang="fr-FR" sz="1400" b="1" noProof="0" dirty="0">
                <a:sym typeface="Poppins"/>
              </a:rPr>
              <a:t>Présentation</a:t>
            </a:r>
          </a:p>
          <a:p>
            <a:pPr>
              <a:lnSpc>
                <a:spcPct val="90000"/>
              </a:lnSpc>
              <a:spcBef>
                <a:spcPts val="800"/>
              </a:spcBef>
            </a:pPr>
            <a:r>
              <a:rPr lang="fr-FR" sz="1400" noProof="0" dirty="0">
                <a:sym typeface="Poppins"/>
              </a:rPr>
              <a:t>Jeu d’intelligence collective à base de 42 cartes, dont les  données sont tirées d’une base scientifique de référence, celle qui oriente aujourd’hui les choix des décideurs politiques et économiques. le </a:t>
            </a:r>
            <a:r>
              <a:rPr lang="fr-FR" sz="1400" noProof="0" dirty="0">
                <a:uFill>
                  <a:noFill/>
                </a:uFill>
                <a:sym typeface="Poppins"/>
                <a:hlinkClick r:id="rId4">
                  <a:extLst>
                    <a:ext uri="{A12FA001-AC4F-418D-AE19-62706E023703}">
                      <ahyp:hlinkClr xmlns:ahyp="http://schemas.microsoft.com/office/drawing/2018/hyperlinkcolor" val="tx"/>
                    </a:ext>
                  </a:extLst>
                </a:hlinkClick>
              </a:rPr>
              <a:t>GIEC</a:t>
            </a:r>
            <a:r>
              <a:rPr lang="fr-FR" sz="1400" noProof="0" dirty="0">
                <a:sym typeface="Poppins"/>
              </a:rPr>
              <a:t>, </a:t>
            </a:r>
            <a:r>
              <a:rPr lang="fr-FR" sz="1400" i="1" noProof="0" dirty="0">
                <a:sym typeface="Poppins"/>
              </a:rPr>
              <a:t>Groupe d’experts intergouvernemental sur l’évolution du climat</a:t>
            </a:r>
            <a:r>
              <a:rPr lang="fr-FR" sz="1400" noProof="0" dirty="0">
                <a:sym typeface="Poppins"/>
              </a:rPr>
              <a:t>. </a:t>
            </a:r>
          </a:p>
          <a:p>
            <a:pPr indent="-228600">
              <a:lnSpc>
                <a:spcPct val="90000"/>
              </a:lnSpc>
              <a:spcBef>
                <a:spcPts val="800"/>
              </a:spcBef>
              <a:buFont typeface="Arial" panose="020B0604020202020204" pitchFamily="34" charset="0"/>
              <a:buChar char="•"/>
            </a:pPr>
            <a:endParaRPr lang="fr-FR" sz="1400" noProof="0" dirty="0">
              <a:sym typeface="Poppins"/>
            </a:endParaRPr>
          </a:p>
          <a:p>
            <a:pPr indent="-228600">
              <a:lnSpc>
                <a:spcPct val="90000"/>
              </a:lnSpc>
              <a:spcBef>
                <a:spcPts val="800"/>
              </a:spcBef>
              <a:buFont typeface="Arial" panose="020B0604020202020204" pitchFamily="34" charset="0"/>
              <a:buChar char="•"/>
            </a:pPr>
            <a:r>
              <a:rPr lang="fr-FR" sz="1400" b="1" dirty="0">
                <a:sym typeface="Poppins"/>
              </a:rPr>
              <a:t>Objectifs </a:t>
            </a:r>
          </a:p>
          <a:p>
            <a:pPr lvl="1" indent="-228600">
              <a:buFont typeface="Arial" panose="020B0604020202020204" pitchFamily="34" charset="0"/>
              <a:buChar char="•"/>
            </a:pPr>
            <a:r>
              <a:rPr lang="fr-FR" sz="1400" i="0" dirty="0">
                <a:solidFill>
                  <a:srgbClr val="000000"/>
                </a:solidFill>
                <a:effectLst/>
                <a:latin typeface="Urbanist"/>
              </a:rPr>
              <a:t>Pour agir, il faut comprendre ! Apporter à vos équipes les connaissances pour pouvoi</a:t>
            </a:r>
            <a:r>
              <a:rPr lang="fr-FR" sz="1400" dirty="0">
                <a:solidFill>
                  <a:srgbClr val="000000"/>
                </a:solidFill>
                <a:latin typeface="Urbanist"/>
              </a:rPr>
              <a:t>r décider en conscience </a:t>
            </a:r>
            <a:endParaRPr lang="fr-FR" sz="1400" i="0" dirty="0">
              <a:solidFill>
                <a:srgbClr val="000000"/>
              </a:solidFill>
              <a:effectLst/>
              <a:latin typeface="Urbanist"/>
            </a:endParaRPr>
          </a:p>
          <a:p>
            <a:pPr lvl="1" indent="-228600">
              <a:buFont typeface="Arial" panose="020B0604020202020204" pitchFamily="34" charset="0"/>
              <a:buChar char="•"/>
            </a:pPr>
            <a:r>
              <a:rPr lang="fr-FR" sz="1400" dirty="0">
                <a:solidFill>
                  <a:srgbClr val="000000"/>
                </a:solidFill>
                <a:latin typeface="Urbanist"/>
                <a:sym typeface="Poppins"/>
              </a:rPr>
              <a:t>Partager le savoir dans un groupe de 8 à 12 personnes </a:t>
            </a:r>
          </a:p>
          <a:p>
            <a:pPr lvl="1" indent="-228600">
              <a:buFont typeface="Arial" panose="020B0604020202020204" pitchFamily="34" charset="0"/>
              <a:buChar char="•"/>
            </a:pPr>
            <a:r>
              <a:rPr lang="fr-FR" sz="1400" dirty="0">
                <a:sym typeface="Poppins"/>
              </a:rPr>
              <a:t>Acculturer vos collaborateurs aux enjeux climatiques </a:t>
            </a:r>
          </a:p>
          <a:p>
            <a:pPr lvl="1" indent="-228600">
              <a:buFont typeface="Arial" panose="020B0604020202020204" pitchFamily="34" charset="0"/>
              <a:buChar char="•"/>
            </a:pPr>
            <a:r>
              <a:rPr lang="fr-FR" sz="1400" dirty="0">
                <a:sym typeface="Poppins"/>
              </a:rPr>
              <a:t>Élaborer un plan stratégique sur une thématique choisie : décarbonation, régénération … </a:t>
            </a:r>
          </a:p>
          <a:p>
            <a:pPr indent="-228600">
              <a:buFont typeface="Arial" panose="020B0604020202020204" pitchFamily="34" charset="0"/>
              <a:buChar char="•"/>
            </a:pPr>
            <a:endParaRPr lang="fr-FR" sz="1400" noProof="0" dirty="0">
              <a:sym typeface="Poppins"/>
            </a:endParaRPr>
          </a:p>
          <a:p>
            <a:pPr indent="-228600">
              <a:buFont typeface="Arial" panose="020B0604020202020204" pitchFamily="34" charset="0"/>
              <a:buChar char="•"/>
            </a:pPr>
            <a:r>
              <a:rPr lang="fr-FR" sz="1400" b="1" noProof="0" dirty="0">
                <a:sym typeface="Poppins"/>
              </a:rPr>
              <a:t>Principales animations de la Fresque du climat </a:t>
            </a:r>
          </a:p>
          <a:p>
            <a:pPr marL="514339" indent="-285750">
              <a:buClr>
                <a:srgbClr val="222222"/>
              </a:buClr>
              <a:buSzPts val="1300"/>
              <a:buFont typeface="Arial" panose="020B0604020202020204" pitchFamily="34" charset="0"/>
              <a:buChar char="•"/>
            </a:pPr>
            <a:r>
              <a:rPr lang="fr-FR" sz="1400" noProof="0" dirty="0">
                <a:sym typeface="Poppins"/>
              </a:rPr>
              <a:t>Animation de 2 fresques pour les élections municipales suivies de tables rondes autour de la thématique écologique de la ville d’Enghien Les Bains – 2020</a:t>
            </a:r>
          </a:p>
          <a:p>
            <a:pPr marL="514339" indent="-285750">
              <a:buClr>
                <a:srgbClr val="222222"/>
              </a:buClr>
              <a:buSzPts val="1300"/>
              <a:buFont typeface="Arial" panose="020B0604020202020204" pitchFamily="34" charset="0"/>
              <a:buChar char="•"/>
            </a:pPr>
            <a:r>
              <a:rPr lang="fr-FR" sz="1400" noProof="0" dirty="0">
                <a:sym typeface="Poppins"/>
              </a:rPr>
              <a:t>Animation de fresques en entreprise en préalable de la définition de la stratégie carbone, 70 cadres dirigeants formés – 2021 –</a:t>
            </a:r>
          </a:p>
          <a:p>
            <a:pPr marL="514339" indent="-285750">
              <a:buSzPts val="1300"/>
              <a:buFont typeface="Arial" panose="020B0604020202020204" pitchFamily="34" charset="0"/>
              <a:buChar char="•"/>
            </a:pPr>
            <a:r>
              <a:rPr lang="fr-FR" sz="1400" noProof="0" dirty="0">
                <a:sym typeface="Poppins"/>
              </a:rPr>
              <a:t>Animation fresque du climat Metz - Grand Est juin 2022</a:t>
            </a:r>
          </a:p>
          <a:p>
            <a:pPr marL="514339" indent="-285750">
              <a:buClr>
                <a:srgbClr val="222222"/>
              </a:buClr>
              <a:buSzPts val="1300"/>
              <a:buFont typeface="Arial" panose="020B0604020202020204" pitchFamily="34" charset="0"/>
              <a:buChar char="•"/>
            </a:pPr>
            <a:r>
              <a:rPr lang="fr-FR" sz="1400" noProof="0" dirty="0">
                <a:sym typeface="Poppins"/>
              </a:rPr>
              <a:t>Animation de fresque lors des rentrées climat dans l’enseignement supérieur : pôle léonard de </a:t>
            </a:r>
            <a:r>
              <a:rPr lang="fr-FR" sz="1400" noProof="0" dirty="0" err="1">
                <a:sym typeface="Poppins"/>
              </a:rPr>
              <a:t>vinci</a:t>
            </a:r>
            <a:r>
              <a:rPr lang="fr-FR" sz="1400" noProof="0" dirty="0">
                <a:sym typeface="Poppins"/>
              </a:rPr>
              <a:t> – Telecom PARIS – 2021</a:t>
            </a:r>
          </a:p>
          <a:p>
            <a:pPr marL="514339" indent="-285750">
              <a:buClr>
                <a:srgbClr val="222222"/>
              </a:buClr>
              <a:buSzPts val="1300"/>
              <a:buFont typeface="Arial" panose="020B0604020202020204" pitchFamily="34" charset="0"/>
              <a:buChar char="•"/>
            </a:pPr>
            <a:r>
              <a:rPr lang="fr-FR" sz="1400" noProof="0" dirty="0">
                <a:sym typeface="Poppins"/>
              </a:rPr>
              <a:t>Animations de fresques quizz à la gare saint Lazare – 2020</a:t>
            </a:r>
          </a:p>
          <a:p>
            <a:pPr marL="514339" indent="-285750">
              <a:buClr>
                <a:srgbClr val="222222"/>
              </a:buClr>
              <a:buSzPts val="1300"/>
              <a:buFont typeface="Arial" panose="020B0604020202020204" pitchFamily="34" charset="0"/>
              <a:buChar char="•"/>
            </a:pPr>
            <a:r>
              <a:rPr lang="fr-FR" sz="1400" noProof="0" dirty="0">
                <a:sym typeface="Poppins"/>
              </a:rPr>
              <a:t>Animations chez des particuliers depuis 2019</a:t>
            </a:r>
          </a:p>
          <a:p>
            <a:pPr>
              <a:lnSpc>
                <a:spcPct val="120000"/>
              </a:lnSpc>
            </a:pPr>
            <a:r>
              <a:rPr lang="en-US" sz="1400" dirty="0">
                <a:highlight>
                  <a:srgbClr val="FFFFFF"/>
                </a:highlight>
                <a:sym typeface="Calibri"/>
              </a:rPr>
              <a:t> </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5"/>
        <p:cNvGrpSpPr/>
        <p:nvPr/>
      </p:nvGrpSpPr>
      <p:grpSpPr>
        <a:xfrm>
          <a:off x="0" y="0"/>
          <a:ext cx="0" cy="0"/>
          <a:chOff x="0" y="0"/>
          <a:chExt cx="0" cy="0"/>
        </a:xfrm>
      </p:grpSpPr>
      <p:sp useBgFill="1">
        <p:nvSpPr>
          <p:cNvPr id="429" name="Rectangle 428">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Google Shape;407;p57"/>
          <p:cNvSpPr txBox="1">
            <a:spLocks noGrp="1"/>
          </p:cNvSpPr>
          <p:nvPr>
            <p:ph type="title"/>
          </p:nvPr>
        </p:nvSpPr>
        <p:spPr>
          <a:xfrm>
            <a:off x="3993968" y="144022"/>
            <a:ext cx="8056518" cy="1330518"/>
          </a:xfrm>
          <a:prstGeom prst="rect">
            <a:avLst/>
          </a:prstGeom>
        </p:spPr>
        <p:txBody>
          <a:bodyPr spcFirstLastPara="1" vert="horz" lIns="91440" tIns="45720" rIns="91440" bIns="45720" rtlCol="0" anchor="ctr" anchorCtr="0">
            <a:normAutofit fontScale="90000"/>
          </a:bodyPr>
          <a:lstStyle/>
          <a:p>
            <a:pPr>
              <a:spcBef>
                <a:spcPct val="0"/>
              </a:spcBef>
              <a:buSzPts val="3300"/>
            </a:pPr>
            <a:r>
              <a:rPr lang="en-US" kern="1200" dirty="0">
                <a:solidFill>
                  <a:schemeClr val="tx1"/>
                </a:solidFill>
                <a:latin typeface="+mj-lt"/>
                <a:ea typeface="+mj-ea"/>
                <a:cs typeface="+mj-cs"/>
                <a:sym typeface="Poppins"/>
              </a:rPr>
              <a:t>LA FRESQUE DU</a:t>
            </a:r>
            <a:br>
              <a:rPr lang="en-US" kern="1200" dirty="0">
                <a:solidFill>
                  <a:schemeClr val="tx1"/>
                </a:solidFill>
                <a:latin typeface="+mj-lt"/>
                <a:ea typeface="+mj-ea"/>
                <a:cs typeface="+mj-cs"/>
                <a:sym typeface="Poppins"/>
              </a:rPr>
            </a:br>
            <a:r>
              <a:rPr lang="en-US" kern="1200" dirty="0">
                <a:solidFill>
                  <a:schemeClr val="tx1"/>
                </a:solidFill>
                <a:latin typeface="+mj-lt"/>
                <a:ea typeface="+mj-ea"/>
                <a:cs typeface="+mj-cs"/>
                <a:sym typeface="Poppins"/>
              </a:rPr>
              <a:t>				FACTEUR HUMAIN</a:t>
            </a:r>
            <a:endParaRPr lang="en-US" kern="1200" dirty="0">
              <a:solidFill>
                <a:schemeClr val="tx1"/>
              </a:solidFill>
              <a:latin typeface="+mj-lt"/>
              <a:ea typeface="+mj-ea"/>
              <a:cs typeface="+mj-cs"/>
              <a:sym typeface="Helvetica Neue"/>
            </a:endParaRPr>
          </a:p>
        </p:txBody>
      </p:sp>
      <p:pic>
        <p:nvPicPr>
          <p:cNvPr id="409" name="Google Shape;409;p57" descr="Une image contenant habits, personne, meubles, intérieur&#10;&#10;Le contenu généré par l’IA peut être incorrect."/>
          <p:cNvPicPr preferRelativeResize="0"/>
          <p:nvPr/>
        </p:nvPicPr>
        <p:blipFill>
          <a:blip r:embed="rId3"/>
          <a:srcRect l="4136" r="7530"/>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a:noFill/>
        </p:spPr>
      </p:pic>
      <p:pic>
        <p:nvPicPr>
          <p:cNvPr id="410" name="Google Shape;410;p57" descr="Une image contenant Post-it, texte, papeterie, Produit en papier&#10;&#10;Le contenu généré par l’IA peut être incorrect."/>
          <p:cNvPicPr preferRelativeResize="0"/>
          <p:nvPr/>
        </p:nvPicPr>
        <p:blipFill>
          <a:blip r:embed="rId4"/>
          <a:srcRect t="17169" r="1" b="14464"/>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a:noFill/>
        </p:spPr>
      </p:pic>
      <p:sp>
        <p:nvSpPr>
          <p:cNvPr id="408" name="Google Shape;408;p57"/>
          <p:cNvSpPr txBox="1"/>
          <p:nvPr/>
        </p:nvSpPr>
        <p:spPr>
          <a:xfrm>
            <a:off x="4199786" y="1474543"/>
            <a:ext cx="7850700" cy="3908909"/>
          </a:xfrm>
          <a:prstGeom prst="rect">
            <a:avLst/>
          </a:prstGeom>
        </p:spPr>
        <p:txBody>
          <a:bodyPr spcFirstLastPara="1" vert="horz" lIns="91440" tIns="45720" rIns="91440" bIns="45720" rtlCol="0" anchorCtr="0">
            <a:noAutofit/>
          </a:bodyPr>
          <a:lstStyle/>
          <a:p>
            <a:pPr indent="-228600">
              <a:lnSpc>
                <a:spcPct val="90000"/>
              </a:lnSpc>
              <a:buFont typeface="Arial" panose="020B0604020202020204" pitchFamily="34" charset="0"/>
              <a:buChar char="•"/>
            </a:pPr>
            <a:r>
              <a:rPr lang="fr-FR" sz="1400" b="1" noProof="0" dirty="0">
                <a:sym typeface="Poppins"/>
              </a:rPr>
              <a:t>Présentation</a:t>
            </a:r>
          </a:p>
          <a:p>
            <a:pPr>
              <a:lnSpc>
                <a:spcPct val="90000"/>
              </a:lnSpc>
            </a:pPr>
            <a:r>
              <a:rPr lang="fr-FR" sz="1400" noProof="0" dirty="0">
                <a:sym typeface="Poppins"/>
              </a:rPr>
              <a:t>Jeu d’intelligence collective à partir d’un plateau qui permet aux participants de s’interroger autour d’un comportement à atteindre et de </a:t>
            </a:r>
            <a:r>
              <a:rPr lang="fr-FR" sz="1400" noProof="0" dirty="0" err="1">
                <a:sym typeface="Poppins"/>
              </a:rPr>
              <a:t>co</a:t>
            </a:r>
            <a:r>
              <a:rPr lang="fr-FR" sz="1400" noProof="0" dirty="0">
                <a:sym typeface="Poppins"/>
              </a:rPr>
              <a:t> construire  sa représentation. </a:t>
            </a:r>
          </a:p>
          <a:p>
            <a:pPr>
              <a:lnSpc>
                <a:spcPct val="90000"/>
              </a:lnSpc>
            </a:pPr>
            <a:r>
              <a:rPr lang="fr-FR" sz="1400" noProof="0" dirty="0">
                <a:sym typeface="Poppins"/>
              </a:rPr>
              <a:t>Création du GIECO et neuro scientifiques</a:t>
            </a:r>
          </a:p>
          <a:p>
            <a:pPr indent="-228600">
              <a:lnSpc>
                <a:spcPct val="90000"/>
              </a:lnSpc>
              <a:buFont typeface="Arial" panose="020B0604020202020204" pitchFamily="34" charset="0"/>
              <a:buChar char="•"/>
            </a:pPr>
            <a:endParaRPr lang="fr-FR" sz="1400" noProof="0" dirty="0">
              <a:highlight>
                <a:srgbClr val="FFFFFF"/>
              </a:highlight>
              <a:sym typeface="Poppins"/>
            </a:endParaRPr>
          </a:p>
          <a:p>
            <a:pPr indent="-228600">
              <a:lnSpc>
                <a:spcPct val="90000"/>
              </a:lnSpc>
              <a:buFont typeface="Arial" panose="020B0604020202020204" pitchFamily="34" charset="0"/>
              <a:buChar char="•"/>
            </a:pPr>
            <a:r>
              <a:rPr lang="fr-FR" sz="1400" b="1" noProof="0" dirty="0">
                <a:sym typeface="Poppins"/>
              </a:rPr>
              <a:t>La grande spécificité  et force de  la  fresque du facteur humain  </a:t>
            </a:r>
            <a:r>
              <a:rPr lang="fr-FR" sz="1400" noProof="0" dirty="0">
                <a:sym typeface="Poppins"/>
              </a:rPr>
              <a:t>: </a:t>
            </a:r>
          </a:p>
          <a:p>
            <a:pPr>
              <a:lnSpc>
                <a:spcPct val="90000"/>
              </a:lnSpc>
            </a:pPr>
            <a:r>
              <a:rPr lang="fr-FR" sz="1400" noProof="0" dirty="0">
                <a:sym typeface="Poppins"/>
              </a:rPr>
              <a:t>La thématique est adaptable à votre environnement et besoins. Exemple : </a:t>
            </a:r>
          </a:p>
          <a:p>
            <a:pPr>
              <a:lnSpc>
                <a:spcPct val="90000"/>
              </a:lnSpc>
            </a:pPr>
            <a:r>
              <a:rPr lang="fr-FR" sz="1400" b="0" i="0" noProof="0" dirty="0">
                <a:solidFill>
                  <a:schemeClr val="accent5">
                    <a:lumMod val="60000"/>
                    <a:lumOff val="40000"/>
                  </a:schemeClr>
                </a:solidFill>
                <a:effectLst/>
              </a:rPr>
              <a:t>Communication : "Au-delà des tensions : Transformer mon rapport au conflit »</a:t>
            </a:r>
            <a:endParaRPr lang="fr-FR" sz="1400" b="0" i="0" noProof="0" dirty="0">
              <a:solidFill>
                <a:schemeClr val="accent5">
                  <a:lumMod val="60000"/>
                  <a:lumOff val="40000"/>
                </a:schemeClr>
              </a:solidFill>
              <a:effectLst/>
              <a:highlight>
                <a:srgbClr val="FFFFFF"/>
              </a:highlight>
              <a:sym typeface="Poppins"/>
            </a:endParaRPr>
          </a:p>
          <a:p>
            <a:pPr>
              <a:lnSpc>
                <a:spcPct val="90000"/>
              </a:lnSpc>
            </a:pPr>
            <a:r>
              <a:rPr lang="fr-FR" sz="1400" b="0" i="0" noProof="0" dirty="0">
                <a:solidFill>
                  <a:schemeClr val="accent5">
                    <a:lumMod val="60000"/>
                    <a:lumOff val="40000"/>
                  </a:schemeClr>
                </a:solidFill>
                <a:effectLst/>
              </a:rPr>
              <a:t>Organisation : " Notre rapport au temps« </a:t>
            </a:r>
          </a:p>
          <a:p>
            <a:pPr>
              <a:lnSpc>
                <a:spcPct val="90000"/>
              </a:lnSpc>
            </a:pPr>
            <a:r>
              <a:rPr lang="fr-FR" sz="1400" b="0" i="0" noProof="0" dirty="0">
                <a:solidFill>
                  <a:schemeClr val="accent5">
                    <a:lumMod val="60000"/>
                    <a:lumOff val="40000"/>
                  </a:schemeClr>
                </a:solidFill>
                <a:effectLst/>
              </a:rPr>
              <a:t>Management : "Décider dans le brouillard : Trouver les leviers malgré l’incertitude« </a:t>
            </a:r>
          </a:p>
          <a:p>
            <a:pPr>
              <a:lnSpc>
                <a:spcPct val="90000"/>
              </a:lnSpc>
            </a:pPr>
            <a:r>
              <a:rPr lang="fr-FR" sz="1400" noProof="0" dirty="0">
                <a:solidFill>
                  <a:schemeClr val="accent5">
                    <a:lumMod val="60000"/>
                    <a:lumOff val="40000"/>
                  </a:schemeClr>
                </a:solidFill>
              </a:rPr>
              <a:t>Climat : Maintenir son engagement pour le climat </a:t>
            </a:r>
          </a:p>
          <a:p>
            <a:pPr>
              <a:lnSpc>
                <a:spcPct val="90000"/>
              </a:lnSpc>
            </a:pPr>
            <a:r>
              <a:rPr lang="fr-FR" sz="1400" b="0" i="0" noProof="0" dirty="0">
                <a:solidFill>
                  <a:schemeClr val="accent5">
                    <a:lumMod val="60000"/>
                    <a:lumOff val="40000"/>
                  </a:schemeClr>
                </a:solidFill>
                <a:effectLst/>
              </a:rPr>
              <a:t>Mobilisation collective : </a:t>
            </a:r>
            <a:r>
              <a:rPr lang="fr-FR" sz="1400" noProof="0" dirty="0">
                <a:solidFill>
                  <a:schemeClr val="accent5">
                    <a:lumMod val="60000"/>
                    <a:lumOff val="40000"/>
                  </a:schemeClr>
                </a:solidFill>
              </a:rPr>
              <a:t>Développer l’entraide dans le réseau de correspondants</a:t>
            </a:r>
          </a:p>
          <a:p>
            <a:pPr indent="-228600">
              <a:lnSpc>
                <a:spcPct val="90000"/>
              </a:lnSpc>
              <a:buFont typeface="Arial" panose="020B0604020202020204" pitchFamily="34" charset="0"/>
              <a:buChar char="•"/>
            </a:pPr>
            <a:endParaRPr lang="fr-FR" sz="1400" noProof="0" dirty="0">
              <a:highlight>
                <a:srgbClr val="FFFFFF"/>
              </a:highlight>
              <a:sym typeface="Poppins"/>
            </a:endParaRPr>
          </a:p>
          <a:p>
            <a:pPr indent="-228600">
              <a:lnSpc>
                <a:spcPct val="90000"/>
              </a:lnSpc>
              <a:buFont typeface="Arial" panose="020B0604020202020204" pitchFamily="34" charset="0"/>
              <a:buChar char="•"/>
            </a:pPr>
            <a:r>
              <a:rPr lang="fr-FR" sz="1400" b="1" noProof="0" dirty="0">
                <a:sym typeface="Poppins"/>
              </a:rPr>
              <a:t>Objectifs : </a:t>
            </a:r>
            <a:endParaRPr lang="fr-FR" sz="1400" b="1" dirty="0">
              <a:sym typeface="Poppins"/>
            </a:endParaRPr>
          </a:p>
          <a:p>
            <a:pPr indent="-228600">
              <a:lnSpc>
                <a:spcPct val="90000"/>
              </a:lnSpc>
              <a:buFont typeface="Arial" panose="020B0604020202020204" pitchFamily="34" charset="0"/>
              <a:buChar char="•"/>
            </a:pPr>
            <a:r>
              <a:rPr lang="fr-FR" sz="1400" noProof="0" dirty="0"/>
              <a:t>Aspect cognitif : Connaître  l'ensemble des processus en jeu dans nos comportements</a:t>
            </a:r>
          </a:p>
          <a:p>
            <a:pPr indent="-228600">
              <a:lnSpc>
                <a:spcPct val="90000"/>
              </a:lnSpc>
              <a:buFont typeface="Arial" panose="020B0604020202020204" pitchFamily="34" charset="0"/>
              <a:buChar char="•"/>
            </a:pPr>
            <a:r>
              <a:rPr lang="fr-FR" sz="1400" noProof="0" dirty="0"/>
              <a:t>Croiser des perceptions individuelles pour développer l’écoute de soi et des autres et l’empathie</a:t>
            </a:r>
          </a:p>
          <a:p>
            <a:pPr indent="-228600">
              <a:lnSpc>
                <a:spcPct val="90000"/>
              </a:lnSpc>
              <a:buFont typeface="Arial" panose="020B0604020202020204" pitchFamily="34" charset="0"/>
              <a:buChar char="•"/>
            </a:pPr>
            <a:r>
              <a:rPr lang="fr-FR" sz="1400" noProof="0" dirty="0"/>
              <a:t>Mieux comprendre le fonctionnement de notre cognition et le rôle qu’elle entretient avec l’évolution de nos comportements </a:t>
            </a:r>
          </a:p>
          <a:p>
            <a:pPr indent="-228600">
              <a:lnSpc>
                <a:spcPct val="90000"/>
              </a:lnSpc>
              <a:buFont typeface="Arial" panose="020B0604020202020204" pitchFamily="34" charset="0"/>
              <a:buChar char="•"/>
            </a:pPr>
            <a:r>
              <a:rPr lang="fr-FR" sz="1400" noProof="0" dirty="0"/>
              <a:t>de créer une expérience commune au sein d’un collectif renforçant son envie de s’engager</a:t>
            </a:r>
          </a:p>
          <a:p>
            <a:pPr indent="-228600">
              <a:lnSpc>
                <a:spcPct val="90000"/>
              </a:lnSpc>
              <a:buFont typeface="Arial" panose="020B0604020202020204" pitchFamily="34" charset="0"/>
              <a:buChar char="•"/>
            </a:pPr>
            <a:endParaRPr lang="fr-FR" sz="1400" noProof="0" dirty="0"/>
          </a:p>
          <a:p>
            <a:pPr indent="-228600">
              <a:lnSpc>
                <a:spcPct val="90000"/>
              </a:lnSpc>
              <a:buFont typeface="Arial" panose="020B0604020202020204" pitchFamily="34" charset="0"/>
              <a:buChar char="•"/>
            </a:pPr>
            <a:r>
              <a:rPr lang="fr-FR" sz="1400" b="1" noProof="0" dirty="0">
                <a:sym typeface="Poppins"/>
              </a:rPr>
              <a:t>Actions </a:t>
            </a:r>
          </a:p>
          <a:p>
            <a:pPr marL="609585" indent="-228600">
              <a:lnSpc>
                <a:spcPct val="90000"/>
              </a:lnSpc>
              <a:spcBef>
                <a:spcPts val="800"/>
              </a:spcBef>
              <a:buClr>
                <a:srgbClr val="222222"/>
              </a:buClr>
              <a:buSzPts val="1200"/>
              <a:buFont typeface="Arial" panose="020B0604020202020204" pitchFamily="34" charset="0"/>
              <a:buChar char="•"/>
            </a:pPr>
            <a:r>
              <a:rPr lang="fr-FR" sz="1400" noProof="0" dirty="0">
                <a:sym typeface="Poppins"/>
              </a:rPr>
              <a:t>facilitation en présentiel et distanciel auprès de coachs / consultants</a:t>
            </a:r>
          </a:p>
          <a:p>
            <a:pPr marL="609585" indent="-228600">
              <a:lnSpc>
                <a:spcPct val="90000"/>
              </a:lnSpc>
              <a:buClr>
                <a:srgbClr val="222222"/>
              </a:buClr>
              <a:buSzPts val="1200"/>
              <a:buFont typeface="Arial" panose="020B0604020202020204" pitchFamily="34" charset="0"/>
              <a:buChar char="•"/>
            </a:pPr>
            <a:r>
              <a:rPr lang="fr-FR" sz="1400" noProof="0" dirty="0">
                <a:sym typeface="Poppins"/>
              </a:rPr>
              <a:t>facilitation auprès de 8 membres d’un CODIR autour d’un axe stratégique / </a:t>
            </a:r>
          </a:p>
          <a:p>
            <a:pPr marL="609585" indent="-228600">
              <a:lnSpc>
                <a:spcPct val="90000"/>
              </a:lnSpc>
              <a:buClr>
                <a:srgbClr val="222222"/>
              </a:buClr>
              <a:buSzPts val="1200"/>
              <a:buFont typeface="Arial" panose="020B0604020202020204" pitchFamily="34" charset="0"/>
              <a:buChar char="•"/>
            </a:pPr>
            <a:r>
              <a:rPr lang="fr-FR" sz="1400" dirty="0">
                <a:sym typeface="Poppins"/>
              </a:rPr>
              <a:t>Facilitation </a:t>
            </a:r>
            <a:r>
              <a:rPr lang="fr-FR" sz="1400" noProof="0" dirty="0">
                <a:sym typeface="Poppins"/>
              </a:rPr>
              <a:t>auprès d’une équipe RSE de 15 personnes </a:t>
            </a:r>
            <a:endParaRPr lang="fr-FR" sz="1400" dirty="0">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F3A43233-4629-1D00-9942-90AB9FF1D5A6}"/>
              </a:ext>
            </a:extLst>
          </p:cNvPr>
          <p:cNvSpPr>
            <a:spLocks noGrp="1"/>
          </p:cNvSpPr>
          <p:nvPr>
            <p:ph type="title"/>
          </p:nvPr>
        </p:nvSpPr>
        <p:spPr>
          <a:xfrm>
            <a:off x="1137034" y="609600"/>
            <a:ext cx="4784796" cy="1330840"/>
          </a:xfrm>
        </p:spPr>
        <p:txBody>
          <a:bodyPr vert="horz" lIns="91440" tIns="45720" rIns="91440" bIns="45720" rtlCol="0" anchor="ctr">
            <a:normAutofit/>
          </a:bodyPr>
          <a:lstStyle/>
          <a:p>
            <a:pPr>
              <a:spcBef>
                <a:spcPct val="0"/>
              </a:spcBef>
            </a:pPr>
            <a:r>
              <a:rPr lang="en-US" sz="2800" kern="1200" dirty="0">
                <a:solidFill>
                  <a:schemeClr val="tx1"/>
                </a:solidFill>
                <a:latin typeface="+mj-lt"/>
                <a:ea typeface="+mj-ea"/>
                <a:cs typeface="+mj-cs"/>
                <a:sym typeface="Poppins"/>
              </a:rPr>
              <a:t>LA FRESQUE DE L’ENTREPRISE REGENERATIVE </a:t>
            </a:r>
            <a:br>
              <a:rPr lang="en-US" sz="2800" kern="1200" dirty="0">
                <a:solidFill>
                  <a:schemeClr val="tx1"/>
                </a:solidFill>
                <a:latin typeface="+mj-lt"/>
                <a:ea typeface="+mj-ea"/>
                <a:cs typeface="+mj-cs"/>
                <a:sym typeface="Helvetica Neue"/>
              </a:rPr>
            </a:br>
            <a:endParaRPr lang="en-US" sz="2800" kern="1200" dirty="0">
              <a:solidFill>
                <a:schemeClr val="tx1"/>
              </a:solidFill>
              <a:latin typeface="+mj-lt"/>
              <a:ea typeface="+mj-ea"/>
              <a:cs typeface="+mj-cs"/>
            </a:endParaRPr>
          </a:p>
        </p:txBody>
      </p:sp>
      <p:sp>
        <p:nvSpPr>
          <p:cNvPr id="3" name="Espace réservé du texte 2">
            <a:extLst>
              <a:ext uri="{FF2B5EF4-FFF2-40B4-BE49-F238E27FC236}">
                <a16:creationId xmlns:a16="http://schemas.microsoft.com/office/drawing/2014/main" id="{8DFEAF6B-CA79-8A63-05C9-35EA6B02808F}"/>
              </a:ext>
            </a:extLst>
          </p:cNvPr>
          <p:cNvSpPr>
            <a:spLocks noGrp="1"/>
          </p:cNvSpPr>
          <p:nvPr>
            <p:ph type="body" idx="1"/>
          </p:nvPr>
        </p:nvSpPr>
        <p:spPr>
          <a:xfrm>
            <a:off x="163286" y="2194102"/>
            <a:ext cx="5411784" cy="4435298"/>
          </a:xfrm>
        </p:spPr>
        <p:txBody>
          <a:bodyPr vert="horz" lIns="91440" tIns="45720" rIns="91440" bIns="45720" rtlCol="0">
            <a:normAutofit/>
          </a:bodyPr>
          <a:lstStyle/>
          <a:p>
            <a:pPr indent="-228600">
              <a:lnSpc>
                <a:spcPct val="90000"/>
              </a:lnSpc>
              <a:buFont typeface="Arial" panose="020B0604020202020204" pitchFamily="34" charset="0"/>
              <a:buChar char="•"/>
            </a:pPr>
            <a:r>
              <a:rPr lang="fr-FR" sz="1400" b="1" noProof="0" dirty="0">
                <a:sym typeface="Poppins"/>
              </a:rPr>
              <a:t>Présentation  :</a:t>
            </a:r>
          </a:p>
          <a:p>
            <a:pPr marL="0" indent="0">
              <a:lnSpc>
                <a:spcPct val="90000"/>
              </a:lnSpc>
              <a:spcBef>
                <a:spcPts val="800"/>
              </a:spcBef>
              <a:buNone/>
            </a:pPr>
            <a:r>
              <a:rPr lang="fr-FR" sz="1400" noProof="0" dirty="0">
                <a:effectLst/>
              </a:rPr>
              <a:t>La Fresque de l’Entreprise Régénérative est un outil visuel, ludique et collaboratif qui s’inspire des fresques grand public telles que la Fresque du Climat et celle de la Biodiversité. Créée par Open Lande en 2022, elle propose une vision systémique des enjeux écologiques et sociaux liés à une entreprise</a:t>
            </a:r>
          </a:p>
          <a:p>
            <a:pPr indent="-228600">
              <a:lnSpc>
                <a:spcPct val="90000"/>
              </a:lnSpc>
              <a:spcBef>
                <a:spcPts val="800"/>
              </a:spcBef>
              <a:buFont typeface="Arial" panose="020B0604020202020204" pitchFamily="34" charset="0"/>
              <a:buChar char="•"/>
            </a:pPr>
            <a:endParaRPr lang="fr-FR" sz="1400" noProof="0" dirty="0">
              <a:effectLst/>
            </a:endParaRPr>
          </a:p>
          <a:p>
            <a:pPr indent="-228600">
              <a:lnSpc>
                <a:spcPct val="90000"/>
              </a:lnSpc>
              <a:spcBef>
                <a:spcPts val="800"/>
              </a:spcBef>
              <a:buFont typeface="Arial" panose="020B0604020202020204" pitchFamily="34" charset="0"/>
              <a:buChar char="•"/>
            </a:pPr>
            <a:r>
              <a:rPr lang="fr-FR" sz="1400" b="1" noProof="0" dirty="0">
                <a:sym typeface="Poppins"/>
              </a:rPr>
              <a:t>Objectifs  :</a:t>
            </a:r>
          </a:p>
          <a:p>
            <a:pPr marL="0" indent="0">
              <a:lnSpc>
                <a:spcPct val="90000"/>
              </a:lnSpc>
              <a:spcBef>
                <a:spcPts val="800"/>
              </a:spcBef>
              <a:buNone/>
            </a:pPr>
            <a:r>
              <a:rPr lang="fr-FR" sz="1400" noProof="0" dirty="0">
                <a:effectLst/>
              </a:rPr>
              <a:t>En trois heures et de manière collaborative, la Fresque :</a:t>
            </a:r>
          </a:p>
          <a:p>
            <a:pPr marL="0" indent="0">
              <a:lnSpc>
                <a:spcPct val="90000"/>
              </a:lnSpc>
              <a:spcBef>
                <a:spcPts val="800"/>
              </a:spcBef>
              <a:buNone/>
            </a:pPr>
            <a:endParaRPr lang="fr-FR" sz="1400" noProof="0" dirty="0">
              <a:effectLst/>
            </a:endParaRPr>
          </a:p>
          <a:p>
            <a:pPr marL="895335" lvl="1" indent="-228600">
              <a:lnSpc>
                <a:spcPct val="90000"/>
              </a:lnSpc>
              <a:spcAft>
                <a:spcPts val="800"/>
              </a:spcAft>
              <a:buFont typeface="Arial" panose="020B0604020202020204" pitchFamily="34" charset="0"/>
              <a:buChar char="•"/>
            </a:pPr>
            <a:r>
              <a:rPr lang="fr-FR" sz="1400" noProof="0" dirty="0">
                <a:effectLst/>
              </a:rPr>
              <a:t>vous faire plonger en immersion dans la chaîne de valeur d’une entreprise</a:t>
            </a:r>
          </a:p>
          <a:p>
            <a:pPr marL="895335" lvl="1" indent="-228600">
              <a:lnSpc>
                <a:spcPct val="90000"/>
              </a:lnSpc>
              <a:spcAft>
                <a:spcPts val="800"/>
              </a:spcAft>
              <a:buFont typeface="Arial" panose="020B0604020202020204" pitchFamily="34" charset="0"/>
              <a:buChar char="•"/>
            </a:pPr>
            <a:r>
              <a:rPr lang="fr-FR" sz="1400" noProof="0" dirty="0">
                <a:effectLst/>
              </a:rPr>
              <a:t>permet d’identifier ensemble ses dépendances et impacts sur les écosystèmes et les humains,</a:t>
            </a:r>
          </a:p>
          <a:p>
            <a:pPr marL="895335" lvl="1" indent="-228600">
              <a:lnSpc>
                <a:spcPct val="90000"/>
              </a:lnSpc>
              <a:spcAft>
                <a:spcPts val="800"/>
              </a:spcAft>
              <a:buFont typeface="Arial" panose="020B0604020202020204" pitchFamily="34" charset="0"/>
              <a:buChar char="•"/>
            </a:pPr>
            <a:r>
              <a:rPr lang="fr-FR" sz="1400" noProof="0" dirty="0">
                <a:effectLst/>
              </a:rPr>
              <a:t>propose des inspirations et un ensemble d’actions concrètes vers la régénération</a:t>
            </a:r>
            <a:r>
              <a:rPr lang="fr-FR" sz="1100" noProof="0" dirty="0">
                <a:effectLst/>
              </a:rPr>
              <a:t>.</a:t>
            </a:r>
          </a:p>
          <a:p>
            <a:pPr marL="186262" indent="-228600">
              <a:lnSpc>
                <a:spcPct val="90000"/>
              </a:lnSpc>
              <a:buFont typeface="Arial" panose="020B0604020202020204" pitchFamily="34" charset="0"/>
              <a:buChar char="•"/>
            </a:pPr>
            <a:endParaRPr lang="en-US" sz="1100" dirty="0"/>
          </a:p>
        </p:txBody>
      </p:sp>
      <p:pic>
        <p:nvPicPr>
          <p:cNvPr id="6" name="Image 5">
            <a:extLst>
              <a:ext uri="{FF2B5EF4-FFF2-40B4-BE49-F238E27FC236}">
                <a16:creationId xmlns:a16="http://schemas.microsoft.com/office/drawing/2014/main" id="{F7EE543D-B5AD-938B-D8F3-DD96FBBBDD60}"/>
              </a:ext>
            </a:extLst>
          </p:cNvPr>
          <p:cNvPicPr>
            <a:picLocks noChangeAspect="1"/>
          </p:cNvPicPr>
          <p:nvPr/>
        </p:nvPicPr>
        <p:blipFill>
          <a:blip r:embed="rId2"/>
          <a:stretch>
            <a:fillRect/>
          </a:stretch>
        </p:blipFill>
        <p:spPr>
          <a:xfrm>
            <a:off x="8217490" y="3989620"/>
            <a:ext cx="3528195" cy="2464329"/>
          </a:xfrm>
          <a:prstGeom prst="rect">
            <a:avLst/>
          </a:prstGeom>
        </p:spPr>
      </p:pic>
      <p:pic>
        <p:nvPicPr>
          <p:cNvPr id="7" name="Image 6">
            <a:extLst>
              <a:ext uri="{FF2B5EF4-FFF2-40B4-BE49-F238E27FC236}">
                <a16:creationId xmlns:a16="http://schemas.microsoft.com/office/drawing/2014/main" id="{6894C4E2-09C1-9204-9D87-735F6E01799A}"/>
              </a:ext>
            </a:extLst>
          </p:cNvPr>
          <p:cNvPicPr>
            <a:picLocks noChangeAspect="1"/>
          </p:cNvPicPr>
          <p:nvPr/>
        </p:nvPicPr>
        <p:blipFill>
          <a:blip r:embed="rId3"/>
          <a:stretch>
            <a:fillRect/>
          </a:stretch>
        </p:blipFill>
        <p:spPr>
          <a:xfrm>
            <a:off x="6741994" y="1109050"/>
            <a:ext cx="3528196" cy="2464329"/>
          </a:xfrm>
          <a:prstGeom prst="rect">
            <a:avLst/>
          </a:prstGeom>
        </p:spPr>
      </p:pic>
    </p:spTree>
    <p:extLst>
      <p:ext uri="{BB962C8B-B14F-4D97-AF65-F5344CB8AC3E}">
        <p14:creationId xmlns:p14="http://schemas.microsoft.com/office/powerpoint/2010/main" val="1199636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ue de haut des pièces de jeu du tableau divers">
            <a:extLst>
              <a:ext uri="{FF2B5EF4-FFF2-40B4-BE49-F238E27FC236}">
                <a16:creationId xmlns:a16="http://schemas.microsoft.com/office/drawing/2014/main" id="{66A62A84-931F-1DB6-812D-2126E753AC65}"/>
              </a:ext>
            </a:extLst>
          </p:cNvPr>
          <p:cNvPicPr>
            <a:picLocks noChangeAspect="1"/>
          </p:cNvPicPr>
          <p:nvPr/>
        </p:nvPicPr>
        <p:blipFill>
          <a:blip r:embed="rId2"/>
          <a:srcRect l="29587" r="17754"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9F0F611-4563-AAF8-ED41-B5EAFBFBF844}"/>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a:spcBef>
                <a:spcPct val="0"/>
              </a:spcBef>
            </a:pPr>
            <a:r>
              <a:rPr lang="en-US" sz="4000" cap="all" dirty="0"/>
              <a:t>La </a:t>
            </a:r>
            <a:r>
              <a:rPr lang="en-US" sz="4000" cap="all" dirty="0" err="1"/>
              <a:t>ludopédagogie</a:t>
            </a:r>
            <a:endParaRPr lang="en-US" sz="4000" cap="all" dirty="0"/>
          </a:p>
        </p:txBody>
      </p:sp>
      <p:sp>
        <p:nvSpPr>
          <p:cNvPr id="3" name="Espace réservé du texte 2">
            <a:extLst>
              <a:ext uri="{FF2B5EF4-FFF2-40B4-BE49-F238E27FC236}">
                <a16:creationId xmlns:a16="http://schemas.microsoft.com/office/drawing/2014/main" id="{62DEF555-7031-7F5D-19E7-652C746F5FF6}"/>
              </a:ext>
            </a:extLst>
          </p:cNvPr>
          <p:cNvSpPr>
            <a:spLocks noGrp="1"/>
          </p:cNvSpPr>
          <p:nvPr>
            <p:ph type="body" idx="1"/>
          </p:nvPr>
        </p:nvSpPr>
        <p:spPr>
          <a:xfrm>
            <a:off x="6115317" y="1567543"/>
            <a:ext cx="5282026" cy="4672535"/>
          </a:xfrm>
        </p:spPr>
        <p:txBody>
          <a:bodyPr vert="horz" lIns="91440" tIns="45720" rIns="91440" bIns="45720" rtlCol="0" anchor="ctr">
            <a:normAutofit/>
          </a:bodyPr>
          <a:lstStyle/>
          <a:p>
            <a:pPr marL="186262" indent="-228600">
              <a:lnSpc>
                <a:spcPct val="90000"/>
              </a:lnSpc>
              <a:buFont typeface="Arial" panose="020B0604020202020204" pitchFamily="34" charset="0"/>
              <a:buChar char="•"/>
            </a:pPr>
            <a:r>
              <a:rPr lang="fr-FR" sz="1400" dirty="0"/>
              <a:t>La </a:t>
            </a:r>
            <a:r>
              <a:rPr lang="fr-FR" sz="1400" b="1" dirty="0" err="1"/>
              <a:t>ludopédagogie</a:t>
            </a:r>
            <a:r>
              <a:rPr lang="fr-FR" sz="1400" dirty="0"/>
              <a:t> utilise le jeu comme outil d'apprentissage et encourage : </a:t>
            </a:r>
          </a:p>
          <a:p>
            <a:pPr marL="895335" lvl="1" indent="-228600">
              <a:lnSpc>
                <a:spcPct val="90000"/>
              </a:lnSpc>
              <a:buFont typeface="Arial" panose="020B0604020202020204" pitchFamily="34" charset="0"/>
              <a:buChar char="•"/>
            </a:pPr>
            <a:r>
              <a:rPr lang="fr-FR" sz="1400" b="1" dirty="0"/>
              <a:t>Motivation et Engagement </a:t>
            </a:r>
            <a:r>
              <a:rPr lang="fr-FR" sz="1400" dirty="0"/>
              <a:t>: le jeu stimule la motivation des participants, et peut conduire à une meilleure rétention d'information.</a:t>
            </a:r>
          </a:p>
          <a:p>
            <a:pPr marL="895335" lvl="1" indent="-228600">
              <a:lnSpc>
                <a:spcPct val="90000"/>
              </a:lnSpc>
              <a:buFont typeface="Arial" panose="020B0604020202020204" pitchFamily="34" charset="0"/>
              <a:buChar char="•"/>
            </a:pPr>
            <a:r>
              <a:rPr lang="fr-FR" sz="1400" b="1" dirty="0"/>
              <a:t>Compétences Sociales</a:t>
            </a:r>
            <a:r>
              <a:rPr lang="fr-FR" sz="1400" dirty="0"/>
              <a:t>  : les jeux en groupe favorisent la collaboration, la communication et la mise en œuvre de compétences interpersonnelles essentielles.</a:t>
            </a:r>
          </a:p>
          <a:p>
            <a:pPr marL="609585" lvl="1" indent="-228600">
              <a:lnSpc>
                <a:spcPct val="90000"/>
              </a:lnSpc>
              <a:buFont typeface="Arial" panose="020B0604020202020204" pitchFamily="34" charset="0"/>
              <a:buChar char="•"/>
            </a:pPr>
            <a:endParaRPr lang="fr-FR" sz="1400" dirty="0"/>
          </a:p>
          <a:p>
            <a:pPr marL="0" indent="-228600">
              <a:lnSpc>
                <a:spcPct val="90000"/>
              </a:lnSpc>
              <a:buFont typeface="Arial" panose="020B0604020202020204" pitchFamily="34" charset="0"/>
              <a:buChar char="•"/>
            </a:pPr>
            <a:r>
              <a:rPr lang="fr-FR" sz="1400" dirty="0"/>
              <a:t>      </a:t>
            </a:r>
            <a:r>
              <a:rPr lang="fr-FR" sz="1400" b="1" dirty="0"/>
              <a:t>Les Jeux </a:t>
            </a:r>
            <a:r>
              <a:rPr lang="fr-FR" sz="1400" dirty="0"/>
              <a:t>: </a:t>
            </a:r>
          </a:p>
          <a:p>
            <a:pPr marL="895335" lvl="1" indent="-228600">
              <a:lnSpc>
                <a:spcPct val="90000"/>
              </a:lnSpc>
              <a:buFont typeface="Arial" panose="020B0604020202020204" pitchFamily="34" charset="0"/>
              <a:buChar char="•"/>
            </a:pPr>
            <a:r>
              <a:rPr lang="fr-FR" sz="1400" b="1" dirty="0"/>
              <a:t>HANDI’CARTES </a:t>
            </a:r>
            <a:r>
              <a:rPr lang="fr-FR" sz="1400" dirty="0"/>
              <a:t> </a:t>
            </a:r>
            <a:r>
              <a:rPr lang="fr-FR" sz="1400" noProof="0" dirty="0"/>
              <a:t>Une intention : libérer la parole pour passer d’une parole sociale à une parole authentique </a:t>
            </a:r>
          </a:p>
          <a:p>
            <a:pPr marL="895335" lvl="1" indent="-228600">
              <a:lnSpc>
                <a:spcPct val="90000"/>
              </a:lnSpc>
              <a:buFont typeface="Arial" panose="020B0604020202020204" pitchFamily="34" charset="0"/>
              <a:buChar char="•"/>
            </a:pPr>
            <a:r>
              <a:rPr lang="fr-FR" sz="1400" b="1" dirty="0"/>
              <a:t>jeu du héros </a:t>
            </a:r>
            <a:r>
              <a:rPr lang="fr-FR" sz="1400" dirty="0"/>
              <a:t>: sortir des mécanismes de peur et investir à travers des imaginaires </a:t>
            </a:r>
          </a:p>
          <a:p>
            <a:pPr marL="895335" lvl="1" indent="-228600">
              <a:lnSpc>
                <a:spcPct val="90000"/>
              </a:lnSpc>
              <a:buFont typeface="Arial" panose="020B0604020202020204" pitchFamily="34" charset="0"/>
              <a:buChar char="•"/>
            </a:pPr>
            <a:r>
              <a:rPr lang="fr-FR" sz="1400" dirty="0"/>
              <a:t>Sélection de jeux de cartes dans le management et communication </a:t>
            </a:r>
          </a:p>
          <a:p>
            <a:pPr marL="895335" lvl="1" indent="-228600">
              <a:lnSpc>
                <a:spcPct val="90000"/>
              </a:lnSpc>
              <a:buFont typeface="Arial" panose="020B0604020202020204" pitchFamily="34" charset="0"/>
              <a:buChar char="•"/>
            </a:pPr>
            <a:r>
              <a:rPr lang="fr-FR" sz="1400" dirty="0"/>
              <a:t>Outils créatifs – 3D- et corporel de la </a:t>
            </a:r>
            <a:r>
              <a:rPr lang="fr-FR" sz="1400" b="1" dirty="0"/>
              <a:t>théorie U </a:t>
            </a:r>
          </a:p>
          <a:p>
            <a:pPr marL="795847" lvl="1" indent="-228600">
              <a:lnSpc>
                <a:spcPct val="90000"/>
              </a:lnSpc>
              <a:buFont typeface="Arial" panose="020B0604020202020204" pitchFamily="34" charset="0"/>
              <a:buChar char="•"/>
            </a:pPr>
            <a:endParaRPr lang="en-US" sz="1100" dirty="0"/>
          </a:p>
          <a:p>
            <a:pPr marL="186262" indent="-228600">
              <a:lnSpc>
                <a:spcPct val="90000"/>
              </a:lnSpc>
              <a:buFont typeface="Arial" panose="020B0604020202020204" pitchFamily="34" charset="0"/>
              <a:buChar char="•"/>
            </a:pPr>
            <a:endParaRPr lang="en-US" sz="1100" dirty="0"/>
          </a:p>
          <a:p>
            <a:pPr marL="186262" indent="-228600">
              <a:lnSpc>
                <a:spcPct val="90000"/>
              </a:lnSpc>
              <a:buFont typeface="Arial" panose="020B0604020202020204" pitchFamily="34" charset="0"/>
              <a:buChar char="•"/>
            </a:pPr>
            <a:endParaRPr lang="en-US" sz="1100" dirty="0"/>
          </a:p>
        </p:txBody>
      </p:sp>
    </p:spTree>
    <p:extLst>
      <p:ext uri="{BB962C8B-B14F-4D97-AF65-F5344CB8AC3E}">
        <p14:creationId xmlns:p14="http://schemas.microsoft.com/office/powerpoint/2010/main" val="1778382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texte, papier, lettre, Produit en papier&#10;&#10;Le contenu généré par l’IA peut être incorrect.">
            <a:extLst>
              <a:ext uri="{FF2B5EF4-FFF2-40B4-BE49-F238E27FC236}">
                <a16:creationId xmlns:a16="http://schemas.microsoft.com/office/drawing/2014/main" id="{26246BC4-B7B4-88AB-6406-67D935603063}"/>
              </a:ext>
            </a:extLst>
          </p:cNvPr>
          <p:cNvPicPr>
            <a:picLocks noChangeAspect="1"/>
          </p:cNvPicPr>
          <p:nvPr/>
        </p:nvPicPr>
        <p:blipFill>
          <a:blip r:embed="rId2">
            <a:extLst>
              <a:ext uri="{28A0092B-C50C-407E-A947-70E740481C1C}">
                <a14:useLocalDpi xmlns:a14="http://schemas.microsoft.com/office/drawing/2010/main" val="0"/>
              </a:ext>
            </a:extLst>
          </a:blip>
          <a:srcRect b="5436"/>
          <a:stretch/>
        </p:blipFill>
        <p:spPr>
          <a:xfrm rot="10800000">
            <a:off x="1" y="10"/>
            <a:ext cx="9231085"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2DF5DC3-7C2A-8BE7-AD39-B0B2F4A94CD4}"/>
              </a:ext>
            </a:extLst>
          </p:cNvPr>
          <p:cNvSpPr>
            <a:spLocks noGrp="1"/>
          </p:cNvSpPr>
          <p:nvPr>
            <p:ph type="title"/>
          </p:nvPr>
        </p:nvSpPr>
        <p:spPr>
          <a:xfrm>
            <a:off x="7531610" y="70398"/>
            <a:ext cx="3822189" cy="1899912"/>
          </a:xfrm>
        </p:spPr>
        <p:txBody>
          <a:bodyPr vert="horz" lIns="91440" tIns="45720" rIns="91440" bIns="45720" rtlCol="0" anchor="ctr">
            <a:normAutofit/>
          </a:bodyPr>
          <a:lstStyle/>
          <a:p>
            <a:pPr>
              <a:spcBef>
                <a:spcPct val="0"/>
              </a:spcBef>
            </a:pPr>
            <a:r>
              <a:rPr lang="en-US" sz="4000" dirty="0"/>
              <a:t>LE JEU HANDI’CARTES</a:t>
            </a:r>
          </a:p>
        </p:txBody>
      </p:sp>
      <p:sp>
        <p:nvSpPr>
          <p:cNvPr id="4" name="ZoneTexte 3">
            <a:extLst>
              <a:ext uri="{FF2B5EF4-FFF2-40B4-BE49-F238E27FC236}">
                <a16:creationId xmlns:a16="http://schemas.microsoft.com/office/drawing/2014/main" id="{DD6AD46E-26EC-48E1-78EA-8D868EB43E73}"/>
              </a:ext>
            </a:extLst>
          </p:cNvPr>
          <p:cNvSpPr txBox="1"/>
          <p:nvPr/>
        </p:nvSpPr>
        <p:spPr>
          <a:xfrm>
            <a:off x="7531610" y="1709057"/>
            <a:ext cx="4657341" cy="4125686"/>
          </a:xfrm>
          <a:prstGeom prst="rect">
            <a:avLst/>
          </a:prstGeom>
        </p:spPr>
        <p:txBody>
          <a:bodyPr vert="horz" lIns="91440" tIns="45720" rIns="91440" bIns="45720" rtlCol="0">
            <a:noAutofit/>
          </a:bodyPr>
          <a:lstStyle/>
          <a:p>
            <a:pPr>
              <a:lnSpc>
                <a:spcPct val="90000"/>
              </a:lnSpc>
              <a:spcAft>
                <a:spcPts val="600"/>
              </a:spcAft>
            </a:pPr>
            <a:r>
              <a:rPr lang="fr-FR" sz="1400" b="1" i="0" noProof="0" dirty="0">
                <a:effectLst/>
              </a:rPr>
              <a:t>C’est quoi ? </a:t>
            </a:r>
            <a:br>
              <a:rPr lang="fr-FR" sz="1400" b="0" i="0" noProof="0" dirty="0">
                <a:effectLst/>
              </a:rPr>
            </a:br>
            <a:r>
              <a:rPr lang="fr-FR" sz="1400" b="0" i="0" noProof="0" dirty="0">
                <a:effectLst/>
              </a:rPr>
              <a:t>- 84 cartes pensées/paroles entendues pendant mes accompagnements, </a:t>
            </a:r>
            <a:br>
              <a:rPr lang="fr-FR" sz="1400" b="0" i="0" noProof="0" dirty="0">
                <a:effectLst/>
              </a:rPr>
            </a:br>
            <a:r>
              <a:rPr lang="fr-FR" sz="1400" b="0" i="0" noProof="0" dirty="0">
                <a:effectLst/>
              </a:rPr>
              <a:t>- Un jeu de rôles avec 4 parties prenantes , </a:t>
            </a:r>
            <a:br>
              <a:rPr lang="fr-FR" sz="1400" b="0" i="0" noProof="0" dirty="0">
                <a:effectLst/>
              </a:rPr>
            </a:br>
            <a:r>
              <a:rPr lang="fr-FR" sz="1400" b="0" i="0" noProof="0" dirty="0">
                <a:effectLst/>
              </a:rPr>
              <a:t>- Une  systémie reconstituée avec une personne en situation de handicap</a:t>
            </a:r>
            <a:br>
              <a:rPr lang="fr-FR" sz="1400" b="0" i="0" noProof="0" dirty="0">
                <a:effectLst/>
              </a:rPr>
            </a:br>
            <a:br>
              <a:rPr lang="fr-FR" sz="1400" b="0" i="0" noProof="0" dirty="0">
                <a:effectLst/>
              </a:rPr>
            </a:br>
            <a:r>
              <a:rPr lang="fr-FR" sz="1400" b="0" i="0" noProof="0" dirty="0">
                <a:effectLst/>
              </a:rPr>
              <a:t>𝐋𝐞 𝐫𝐞́𝐬𝐮𝐥𝐭𝐚𝐭</a:t>
            </a:r>
            <a:br>
              <a:rPr lang="fr-FR" sz="1400" b="0" i="0" noProof="0" dirty="0">
                <a:effectLst/>
              </a:rPr>
            </a:br>
            <a:r>
              <a:rPr lang="fr-FR" sz="1400" b="0" i="0" noProof="0" dirty="0">
                <a:effectLst/>
              </a:rPr>
              <a:t>. C’est concret : le contenu des cartes sont des pensées ou des paroles issues de situations terrain.</a:t>
            </a:r>
            <a:br>
              <a:rPr lang="fr-FR" sz="1400" b="0" i="0" noProof="0" dirty="0">
                <a:effectLst/>
              </a:rPr>
            </a:br>
            <a:r>
              <a:rPr lang="fr-FR" sz="1400" b="0" i="0" noProof="0" dirty="0">
                <a:effectLst/>
              </a:rPr>
              <a:t>. C’est ludique : les cartes encouragent les échanges.</a:t>
            </a:r>
            <a:br>
              <a:rPr lang="fr-FR" sz="1400" b="0" i="0" noProof="0" dirty="0">
                <a:effectLst/>
              </a:rPr>
            </a:br>
            <a:r>
              <a:rPr lang="fr-FR" sz="1400" b="0" i="0" noProof="0" dirty="0">
                <a:effectLst/>
              </a:rPr>
              <a:t>. C’est engageant : le jeu favorise une meilleure compréhension des émotions et des besoins des autres, renforçant l’empathie.</a:t>
            </a:r>
            <a:br>
              <a:rPr lang="fr-FR" sz="1400" b="0" i="0" noProof="0" dirty="0">
                <a:effectLst/>
              </a:rPr>
            </a:br>
            <a:r>
              <a:rPr lang="fr-FR" sz="1400" b="0" i="0" noProof="0" dirty="0">
                <a:effectLst/>
              </a:rPr>
              <a:t>. C’est court : une heure, c’est un format accessible pour toute personne pressée</a:t>
            </a:r>
            <a:br>
              <a:rPr lang="fr-FR" sz="1400" b="0" i="0" noProof="0" dirty="0">
                <a:effectLst/>
              </a:rPr>
            </a:br>
            <a:br>
              <a:rPr lang="fr-FR" sz="1400" b="0" i="0" noProof="0" dirty="0">
                <a:effectLst/>
              </a:rPr>
            </a:br>
            <a:r>
              <a:rPr lang="fr-FR" sz="1400" b="0" i="0" noProof="0" dirty="0">
                <a:effectLst/>
              </a:rPr>
              <a:t>𝐎𝐧 𝐩𝐚𝐬𝐬𝐞 𝐝𝐞 𝐥𝐚 𝐩𝐚𝐫𝐨𝐥𝐞 𝐬𝐨𝐜𝐢𝐚𝐥𝐞 𝐚̀ 𝐥𝐚 𝐩𝐚𝐫𝐨𝐥𝐞 𝐚𝐮𝐭𝐡𝐞𝐧𝐭𝐢𝐪𝐮𝐞</a:t>
            </a:r>
            <a:br>
              <a:rPr lang="fr-FR" sz="1400" b="0" i="0" noProof="0" dirty="0">
                <a:effectLst/>
              </a:rPr>
            </a:br>
            <a:br>
              <a:rPr lang="fr-FR" sz="1400" b="0" i="0" noProof="0" dirty="0">
                <a:effectLst/>
              </a:rPr>
            </a:br>
            <a:r>
              <a:rPr lang="fr-FR" sz="1400" b="1" i="0" noProof="0" dirty="0">
                <a:effectLst/>
              </a:rPr>
              <a:t>Des ateliers pourquoi faire </a:t>
            </a:r>
            <a:r>
              <a:rPr lang="fr-FR" sz="1400" b="0" i="0" noProof="0" dirty="0">
                <a:effectLst/>
              </a:rPr>
              <a:t>: « Acculturer les équipes au handicap » , « la prise en compte de la diversité dans nos comportements » …</a:t>
            </a:r>
          </a:p>
          <a:p>
            <a:pPr>
              <a:lnSpc>
                <a:spcPct val="90000"/>
              </a:lnSpc>
              <a:spcAft>
                <a:spcPts val="600"/>
              </a:spcAft>
            </a:pPr>
            <a:br>
              <a:rPr lang="fr-FR" sz="1400" b="0" i="0" noProof="0" dirty="0">
                <a:effectLst/>
              </a:rPr>
            </a:br>
            <a:r>
              <a:rPr lang="fr-FR" sz="1400" b="0" i="0" noProof="0" dirty="0">
                <a:effectLst/>
              </a:rPr>
              <a:t>Ce jeu ouvre la </a:t>
            </a:r>
            <a:r>
              <a:rPr lang="fr-FR" sz="1400" i="0" noProof="0" dirty="0">
                <a:effectLst/>
              </a:rPr>
              <a:t>fresque du facteur humain quand la thématique choisie est le handicap</a:t>
            </a:r>
            <a:r>
              <a:rPr lang="fr-FR" sz="1400" b="0" i="0" noProof="0" dirty="0">
                <a:effectLst/>
              </a:rPr>
              <a:t>. </a:t>
            </a:r>
            <a:endParaRPr lang="fr-FR" sz="1400" noProof="0" dirty="0"/>
          </a:p>
        </p:txBody>
      </p:sp>
    </p:spTree>
    <p:extLst>
      <p:ext uri="{BB962C8B-B14F-4D97-AF65-F5344CB8AC3E}">
        <p14:creationId xmlns:p14="http://schemas.microsoft.com/office/powerpoint/2010/main" val="3747078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
        <p:cNvGrpSpPr/>
        <p:nvPr/>
      </p:nvGrpSpPr>
      <p:grpSpPr>
        <a:xfrm>
          <a:off x="0" y="0"/>
          <a:ext cx="0" cy="0"/>
          <a:chOff x="0" y="0"/>
          <a:chExt cx="0" cy="0"/>
        </a:xfrm>
      </p:grpSpPr>
      <p:sp useBgFill="1">
        <p:nvSpPr>
          <p:cNvPr id="424" name="Rectangle 42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ectangle 42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Google Shape;417;p58"/>
          <p:cNvSpPr txBox="1">
            <a:spLocks noGrp="1"/>
          </p:cNvSpPr>
          <p:nvPr>
            <p:ph type="title"/>
          </p:nvPr>
        </p:nvSpPr>
        <p:spPr>
          <a:xfrm>
            <a:off x="7320466" y="609600"/>
            <a:ext cx="4140014" cy="1330839"/>
          </a:xfrm>
          <a:prstGeom prst="rect">
            <a:avLst/>
          </a:prstGeom>
        </p:spPr>
        <p:txBody>
          <a:bodyPr spcFirstLastPara="1" vert="horz" lIns="91440" tIns="45720" rIns="91440" bIns="45720" rtlCol="0" anchor="ctr" anchorCtr="0">
            <a:normAutofit/>
          </a:bodyPr>
          <a:lstStyle/>
          <a:p>
            <a:pPr>
              <a:spcBef>
                <a:spcPct val="0"/>
              </a:spcBef>
              <a:buSzPts val="3300"/>
            </a:pPr>
            <a:r>
              <a:rPr lang="en-US">
                <a:sym typeface="Poppins"/>
              </a:rPr>
              <a:t>LE PARCOURS DU HEROS </a:t>
            </a:r>
            <a:endParaRPr lang="en-US">
              <a:sym typeface="Helvetica Neue"/>
            </a:endParaRPr>
          </a:p>
        </p:txBody>
      </p:sp>
      <p:pic>
        <p:nvPicPr>
          <p:cNvPr id="419" name="Google Shape;419;p58"/>
          <p:cNvPicPr preferRelativeResize="0"/>
          <p:nvPr/>
        </p:nvPicPr>
        <p:blipFill>
          <a:blip r:embed="rId3"/>
          <a:srcRect t="16284" r="1"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418" name="Google Shape;418;p58"/>
          <p:cNvSpPr txBox="1"/>
          <p:nvPr/>
        </p:nvSpPr>
        <p:spPr>
          <a:xfrm>
            <a:off x="6901731" y="2100943"/>
            <a:ext cx="5007240" cy="4539343"/>
          </a:xfrm>
          <a:prstGeom prst="rect">
            <a:avLst/>
          </a:prstGeom>
        </p:spPr>
        <p:txBody>
          <a:bodyPr spcFirstLastPara="1" vert="horz" lIns="91440" tIns="45720" rIns="91440" bIns="45720" rtlCol="0" anchorCtr="0">
            <a:normAutofit lnSpcReduction="10000"/>
          </a:bodyPr>
          <a:lstStyle/>
          <a:p>
            <a:pPr indent="-228600">
              <a:lnSpc>
                <a:spcPct val="90000"/>
              </a:lnSpc>
              <a:buFont typeface="Arial" panose="020B0604020202020204" pitchFamily="34" charset="0"/>
              <a:buChar char="•"/>
            </a:pPr>
            <a:r>
              <a:rPr lang="fr-FR" sz="1400" b="1" noProof="0" dirty="0">
                <a:sym typeface="Poppins"/>
              </a:rPr>
              <a:t>Présentation </a:t>
            </a:r>
          </a:p>
          <a:p>
            <a:pPr>
              <a:lnSpc>
                <a:spcPct val="90000"/>
              </a:lnSpc>
            </a:pPr>
            <a:endParaRPr lang="fr-FR" sz="1400" b="1" noProof="0" dirty="0">
              <a:sym typeface="Poppins"/>
            </a:endParaRPr>
          </a:p>
          <a:p>
            <a:pPr indent="-228600">
              <a:lnSpc>
                <a:spcPct val="90000"/>
              </a:lnSpc>
              <a:buFont typeface="Arial" panose="020B0604020202020204" pitchFamily="34" charset="0"/>
              <a:buChar char="•"/>
            </a:pPr>
            <a:r>
              <a:rPr lang="fr-FR" sz="1400" noProof="0" dirty="0">
                <a:sym typeface="Roboto"/>
              </a:rPr>
              <a:t>Dans toutes les traditions, les contes ont été utilisés pour parler directement à notre imaginaire, lieu de toute créativité. c’est de la sagesse ancestrale à activer au quotidien. </a:t>
            </a:r>
          </a:p>
          <a:p>
            <a:pPr indent="-228600">
              <a:lnSpc>
                <a:spcPct val="90000"/>
              </a:lnSpc>
              <a:buFont typeface="Arial" panose="020B0604020202020204" pitchFamily="34" charset="0"/>
              <a:buChar char="•"/>
            </a:pPr>
            <a:endParaRPr lang="fr-FR" sz="1400" b="1" dirty="0">
              <a:sym typeface="Roboto"/>
            </a:endParaRPr>
          </a:p>
          <a:p>
            <a:pPr indent="-228600">
              <a:lnSpc>
                <a:spcPct val="90000"/>
              </a:lnSpc>
              <a:buFont typeface="Arial" panose="020B0604020202020204" pitchFamily="34" charset="0"/>
              <a:buChar char="•"/>
            </a:pPr>
            <a:r>
              <a:rPr lang="fr-FR" sz="1400" b="1" noProof="0" dirty="0">
                <a:sym typeface="Roboto"/>
              </a:rPr>
              <a:t>Le parcours  du héros</a:t>
            </a:r>
            <a:r>
              <a:rPr lang="fr-FR" sz="1400" noProof="0" dirty="0">
                <a:sym typeface="Roboto"/>
              </a:rPr>
              <a:t>, inspiré par la sagesse des contes, vous invite à voir clairement vos projets dans la totalité de leur réalisation et vous permet de mobiliser les ressources nécessaires à leur réussite.</a:t>
            </a:r>
          </a:p>
          <a:p>
            <a:pPr>
              <a:lnSpc>
                <a:spcPct val="90000"/>
              </a:lnSpc>
            </a:pPr>
            <a:r>
              <a:rPr lang="fr-FR" sz="1400" noProof="0" dirty="0">
                <a:sym typeface="Roboto"/>
              </a:rPr>
              <a:t> </a:t>
            </a:r>
          </a:p>
          <a:p>
            <a:pPr indent="-228600">
              <a:lnSpc>
                <a:spcPct val="90000"/>
              </a:lnSpc>
              <a:buFont typeface="Arial" panose="020B0604020202020204" pitchFamily="34" charset="0"/>
              <a:buChar char="•"/>
            </a:pPr>
            <a:r>
              <a:rPr lang="fr-FR" sz="1400" noProof="0" dirty="0">
                <a:sym typeface="Roboto"/>
              </a:rPr>
              <a:t>Il crée un </a:t>
            </a:r>
            <a:r>
              <a:rPr lang="fr-FR" sz="1400" b="1" noProof="0" dirty="0">
                <a:sym typeface="Roboto"/>
              </a:rPr>
              <a:t>pont entre imaginaire et action</a:t>
            </a:r>
            <a:r>
              <a:rPr lang="fr-FR" sz="1400" noProof="0" dirty="0">
                <a:sym typeface="Roboto"/>
              </a:rPr>
              <a:t>, sous-tendu par la nécessité pour tout héros de réaliser sa quête. </a:t>
            </a:r>
          </a:p>
          <a:p>
            <a:pPr>
              <a:lnSpc>
                <a:spcPct val="90000"/>
              </a:lnSpc>
            </a:pPr>
            <a:endParaRPr lang="fr-FR" sz="1400" noProof="0" dirty="0">
              <a:sym typeface="Roboto"/>
            </a:endParaRPr>
          </a:p>
          <a:p>
            <a:pPr indent="-228600">
              <a:lnSpc>
                <a:spcPct val="90000"/>
              </a:lnSpc>
              <a:buFont typeface="Arial" panose="020B0604020202020204" pitchFamily="34" charset="0"/>
              <a:buChar char="•"/>
            </a:pPr>
            <a:r>
              <a:rPr lang="fr-FR" sz="1400" noProof="0" dirty="0">
                <a:sym typeface="Roboto"/>
              </a:rPr>
              <a:t>Il vous propose de </a:t>
            </a:r>
            <a:r>
              <a:rPr lang="fr-FR" sz="1400" b="1" noProof="0" dirty="0">
                <a:sym typeface="Roboto"/>
              </a:rPr>
              <a:t>dépasser les peurs </a:t>
            </a:r>
            <a:r>
              <a:rPr lang="fr-FR" sz="1400" noProof="0" dirty="0">
                <a:sym typeface="Roboto"/>
              </a:rPr>
              <a:t>qui vous freinent et de retrouver la motivation de réaliser vos projets, en conjuguant intuition et action. </a:t>
            </a:r>
          </a:p>
          <a:p>
            <a:pPr indent="-228600">
              <a:lnSpc>
                <a:spcPct val="90000"/>
              </a:lnSpc>
              <a:buFont typeface="Arial" panose="020B0604020202020204" pitchFamily="34" charset="0"/>
              <a:buChar char="•"/>
            </a:pPr>
            <a:endParaRPr lang="fr-FR" sz="1400" noProof="0" dirty="0">
              <a:sym typeface="Roboto"/>
            </a:endParaRPr>
          </a:p>
          <a:p>
            <a:pPr indent="-228600">
              <a:lnSpc>
                <a:spcPct val="90000"/>
              </a:lnSpc>
              <a:buFont typeface="Arial" panose="020B0604020202020204" pitchFamily="34" charset="0"/>
              <a:buChar char="•"/>
            </a:pPr>
            <a:r>
              <a:rPr lang="fr-FR" sz="1400" b="1" noProof="0" dirty="0">
                <a:sym typeface="Poppins"/>
              </a:rPr>
              <a:t>facilitation et coaching  :</a:t>
            </a:r>
          </a:p>
          <a:p>
            <a:pPr marL="609585" indent="-228600">
              <a:lnSpc>
                <a:spcPct val="90000"/>
              </a:lnSpc>
              <a:buClr>
                <a:srgbClr val="222222"/>
              </a:buClr>
              <a:buSzPts val="1200"/>
              <a:buFont typeface="Arial" panose="020B0604020202020204" pitchFamily="34" charset="0"/>
              <a:buChar char="•"/>
            </a:pPr>
            <a:r>
              <a:rPr lang="fr-FR" sz="1400" noProof="0" dirty="0">
                <a:sym typeface="Poppins"/>
              </a:rPr>
              <a:t>coachings individuels </a:t>
            </a:r>
          </a:p>
          <a:p>
            <a:pPr marL="609585" indent="-228600">
              <a:lnSpc>
                <a:spcPct val="90000"/>
              </a:lnSpc>
              <a:buClr>
                <a:srgbClr val="222222"/>
              </a:buClr>
              <a:buSzPts val="1200"/>
              <a:buFont typeface="Arial" panose="020B0604020202020204" pitchFamily="34" charset="0"/>
              <a:buChar char="•"/>
            </a:pPr>
            <a:r>
              <a:rPr lang="fr-FR" sz="1400" noProof="0" dirty="0">
                <a:sym typeface="Poppins"/>
              </a:rPr>
              <a:t>coaching de groupe </a:t>
            </a:r>
          </a:p>
          <a:p>
            <a:pPr marL="609585" indent="-228600">
              <a:lnSpc>
                <a:spcPct val="90000"/>
              </a:lnSpc>
              <a:buClr>
                <a:srgbClr val="222222"/>
              </a:buClr>
              <a:buSzPts val="1200"/>
              <a:buFont typeface="Arial" panose="020B0604020202020204" pitchFamily="34" charset="0"/>
              <a:buChar char="•"/>
            </a:pPr>
            <a:r>
              <a:rPr lang="fr-FR" sz="1400" noProof="0" dirty="0">
                <a:sym typeface="Poppins"/>
              </a:rPr>
              <a:t>accompagnement dans les plans d’actions</a:t>
            </a:r>
            <a:endParaRPr lang="fr-FR" sz="1400" noProof="0" dirty="0">
              <a:sym typeface="Roboto"/>
            </a:endParaRPr>
          </a:p>
          <a:p>
            <a:pPr>
              <a:lnSpc>
                <a:spcPct val="90000"/>
              </a:lnSpc>
              <a:spcBef>
                <a:spcPts val="800"/>
              </a:spcBef>
              <a:spcAft>
                <a:spcPts val="800"/>
              </a:spcAft>
            </a:pPr>
            <a:r>
              <a:rPr lang="en-US" sz="1300" dirty="0">
                <a:highlight>
                  <a:srgbClr val="FFFFFF"/>
                </a:highlight>
                <a:sym typeface="Calibri"/>
              </a:rPr>
              <a:t> </a:t>
            </a:r>
            <a:endParaRPr lang="en-US" sz="1300" dirty="0"/>
          </a:p>
        </p:txBody>
      </p:sp>
    </p:spTree>
    <p:extLst>
      <p:ext uri="{BB962C8B-B14F-4D97-AF65-F5344CB8AC3E}">
        <p14:creationId xmlns:p14="http://schemas.microsoft.com/office/powerpoint/2010/main" val="2410232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1"/>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615E9F7A-B64C-4192-8930-A05D1E23F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6" name="Google Shape;376;p54"/>
          <p:cNvPicPr preferRelativeResize="0"/>
          <p:nvPr/>
        </p:nvPicPr>
        <p:blipFill>
          <a:blip r:embed="rId3"/>
          <a:srcRect r="1" b="6564"/>
          <a:stretch/>
        </p:blipFill>
        <p:spPr>
          <a:xfrm>
            <a:off x="20" y="853"/>
            <a:ext cx="2743179" cy="3417511"/>
          </a:xfrm>
          <a:prstGeom prst="rect">
            <a:avLst/>
          </a:prstGeom>
          <a:noFill/>
        </p:spPr>
      </p:pic>
      <p:pic>
        <p:nvPicPr>
          <p:cNvPr id="378" name="Google Shape;378;p54"/>
          <p:cNvPicPr preferRelativeResize="0"/>
          <p:nvPr/>
        </p:nvPicPr>
        <p:blipFill>
          <a:blip r:embed="rId4"/>
          <a:srcRect l="56545" r="-2" b="-2"/>
          <a:stretch/>
        </p:blipFill>
        <p:spPr>
          <a:xfrm>
            <a:off x="20" y="3417677"/>
            <a:ext cx="2743179" cy="3440324"/>
          </a:xfrm>
          <a:prstGeom prst="rect">
            <a:avLst/>
          </a:prstGeom>
          <a:noFill/>
        </p:spPr>
      </p:pic>
      <p:sp>
        <p:nvSpPr>
          <p:cNvPr id="385" name="Rectangle 384">
            <a:extLst>
              <a:ext uri="{FF2B5EF4-FFF2-40B4-BE49-F238E27FC236}">
                <a16:creationId xmlns:a16="http://schemas.microsoft.com/office/drawing/2014/main" id="{793EB161-5CFE-4D7E-B34B-06C90F9B1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00" y="-1"/>
            <a:ext cx="6744336" cy="687718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618147C2-BF02-44AA-81D8-FD7776FA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5964" y="685799"/>
            <a:ext cx="5358808"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Google Shape;373;p54"/>
          <p:cNvSpPr txBox="1">
            <a:spLocks noGrp="1"/>
          </p:cNvSpPr>
          <p:nvPr>
            <p:ph type="title"/>
          </p:nvPr>
        </p:nvSpPr>
        <p:spPr>
          <a:xfrm>
            <a:off x="3473117" y="685799"/>
            <a:ext cx="4911101" cy="1125102"/>
          </a:xfrm>
          <a:prstGeom prst="rect">
            <a:avLst/>
          </a:prstGeom>
        </p:spPr>
        <p:txBody>
          <a:bodyPr spcFirstLastPara="1" vert="horz" lIns="91440" tIns="45720" rIns="91440" bIns="45720" rtlCol="0" anchor="b" anchorCtr="0">
            <a:normAutofit/>
          </a:bodyPr>
          <a:lstStyle/>
          <a:p>
            <a:pPr algn="ctr">
              <a:spcBef>
                <a:spcPct val="0"/>
              </a:spcBef>
              <a:buSzPct val="157142"/>
            </a:pPr>
            <a:r>
              <a:rPr lang="en-US" sz="2500" kern="1200" dirty="0">
                <a:solidFill>
                  <a:schemeClr val="tx1">
                    <a:lumMod val="65000"/>
                    <a:lumOff val="35000"/>
                  </a:schemeClr>
                </a:solidFill>
                <a:latin typeface="+mj-lt"/>
                <a:ea typeface="+mj-ea"/>
                <a:cs typeface="+mj-cs"/>
                <a:sym typeface="Poppins"/>
              </a:rPr>
              <a:t>FACILITATION TRANSFORMATRICE </a:t>
            </a:r>
          </a:p>
          <a:p>
            <a:pPr algn="ctr">
              <a:spcBef>
                <a:spcPct val="0"/>
              </a:spcBef>
              <a:buSzPct val="157142"/>
            </a:pPr>
            <a:r>
              <a:rPr lang="en-US" sz="2500" kern="1200" dirty="0">
                <a:solidFill>
                  <a:schemeClr val="tx1">
                    <a:lumMod val="65000"/>
                    <a:lumOff val="35000"/>
                  </a:schemeClr>
                </a:solidFill>
                <a:latin typeface="+mj-lt"/>
                <a:ea typeface="+mj-ea"/>
                <a:cs typeface="+mj-cs"/>
                <a:sym typeface="Poppins"/>
              </a:rPr>
              <a:t>par la </a:t>
            </a:r>
            <a:r>
              <a:rPr lang="en-US" sz="2500" kern="1200" dirty="0" err="1">
                <a:solidFill>
                  <a:schemeClr val="tx1">
                    <a:lumMod val="65000"/>
                    <a:lumOff val="35000"/>
                  </a:schemeClr>
                </a:solidFill>
                <a:latin typeface="+mj-lt"/>
                <a:ea typeface="+mj-ea"/>
                <a:cs typeface="+mj-cs"/>
                <a:sym typeface="Poppins"/>
              </a:rPr>
              <a:t>Théorie</a:t>
            </a:r>
            <a:r>
              <a:rPr lang="en-US" sz="2500" kern="1200" dirty="0">
                <a:solidFill>
                  <a:schemeClr val="tx1">
                    <a:lumMod val="65000"/>
                    <a:lumOff val="35000"/>
                  </a:schemeClr>
                </a:solidFill>
                <a:latin typeface="+mj-lt"/>
                <a:ea typeface="+mj-ea"/>
                <a:cs typeface="+mj-cs"/>
                <a:sym typeface="Poppins"/>
              </a:rPr>
              <a:t> U </a:t>
            </a:r>
            <a:br>
              <a:rPr lang="en-US" sz="2500" kern="1200" dirty="0">
                <a:solidFill>
                  <a:schemeClr val="tx1">
                    <a:lumMod val="65000"/>
                    <a:lumOff val="35000"/>
                  </a:schemeClr>
                </a:solidFill>
                <a:latin typeface="+mj-lt"/>
                <a:ea typeface="+mj-ea"/>
                <a:cs typeface="+mj-cs"/>
                <a:sym typeface="Poppins"/>
              </a:rPr>
            </a:br>
            <a:r>
              <a:rPr lang="en-US" sz="2500" kern="1200" dirty="0">
                <a:solidFill>
                  <a:schemeClr val="tx1">
                    <a:lumMod val="65000"/>
                    <a:lumOff val="35000"/>
                  </a:schemeClr>
                </a:solidFill>
                <a:latin typeface="+mj-lt"/>
                <a:ea typeface="+mj-ea"/>
                <a:cs typeface="+mj-cs"/>
                <a:sym typeface="Poppins"/>
              </a:rPr>
              <a:t>Tête, Coeur, Corps </a:t>
            </a:r>
          </a:p>
        </p:txBody>
      </p:sp>
      <p:sp>
        <p:nvSpPr>
          <p:cNvPr id="374" name="Google Shape;374;p54"/>
          <p:cNvSpPr txBox="1"/>
          <p:nvPr/>
        </p:nvSpPr>
        <p:spPr>
          <a:xfrm>
            <a:off x="3435961" y="2140511"/>
            <a:ext cx="5358809" cy="4361299"/>
          </a:xfrm>
          <a:prstGeom prst="rect">
            <a:avLst/>
          </a:prstGeom>
        </p:spPr>
        <p:txBody>
          <a:bodyPr spcFirstLastPara="1" vert="horz" lIns="91440" tIns="45720" rIns="91440" bIns="45720" rtlCol="0" anchor="t" anchorCtr="0">
            <a:normAutofit fontScale="92500" lnSpcReduction="20000"/>
          </a:bodyPr>
          <a:lstStyle/>
          <a:p>
            <a:pPr indent="-228600">
              <a:lnSpc>
                <a:spcPct val="90000"/>
              </a:lnSpc>
              <a:buFont typeface="Arial" panose="020B0604020202020204" pitchFamily="34" charset="0"/>
              <a:buChar char="•"/>
            </a:pPr>
            <a:r>
              <a:rPr lang="fr-FR" sz="1500" b="1" noProof="0" dirty="0">
                <a:solidFill>
                  <a:schemeClr val="tx1">
                    <a:lumMod val="65000"/>
                    <a:lumOff val="35000"/>
                  </a:schemeClr>
                </a:solidFill>
                <a:highlight>
                  <a:srgbClr val="FFFFFF"/>
                </a:highlight>
                <a:sym typeface="Poppins"/>
              </a:rPr>
              <a:t>Présentation </a:t>
            </a:r>
          </a:p>
          <a:p>
            <a:pPr indent="-228600">
              <a:lnSpc>
                <a:spcPct val="90000"/>
              </a:lnSpc>
              <a:spcBef>
                <a:spcPts val="1333"/>
              </a:spcBef>
              <a:buFont typeface="Arial" panose="020B0604020202020204" pitchFamily="34" charset="0"/>
              <a:buChar char="•"/>
            </a:pPr>
            <a:r>
              <a:rPr lang="fr-FR" sz="1500" noProof="0" dirty="0">
                <a:solidFill>
                  <a:schemeClr val="tx1">
                    <a:lumMod val="65000"/>
                    <a:lumOff val="35000"/>
                  </a:schemeClr>
                </a:solidFill>
                <a:sym typeface="Calibri"/>
              </a:rPr>
              <a:t>L’aspect révolutionnaire de l’approche du U est de modéliser et de permettre à chacun de reproduire les étapes où le créateur passe de la feuille blanche à l’émergence d’une intuition ou d’une intention forte, puis à une réalité nouvelle qui se fait jour peu à peu.</a:t>
            </a:r>
          </a:p>
          <a:p>
            <a:pPr indent="-228600">
              <a:lnSpc>
                <a:spcPct val="90000"/>
              </a:lnSpc>
              <a:spcBef>
                <a:spcPts val="1333"/>
              </a:spcBef>
              <a:buFont typeface="Arial" panose="020B0604020202020204" pitchFamily="34" charset="0"/>
              <a:buChar char="•"/>
            </a:pPr>
            <a:r>
              <a:rPr lang="fr-FR" sz="1500" noProof="0" dirty="0">
                <a:solidFill>
                  <a:schemeClr val="tx1">
                    <a:lumMod val="65000"/>
                    <a:lumOff val="35000"/>
                  </a:schemeClr>
                </a:solidFill>
                <a:sym typeface="Calibri"/>
              </a:rPr>
              <a:t> De l’intuition créatrice à la mise en forme d’un nouveau mode opératoire - la recherche et la découverte par l’action, voilà le voyage qu’il nous est proposé de faire dans nos couches de conscience les plus profondes. </a:t>
            </a:r>
          </a:p>
          <a:p>
            <a:pPr indent="-228600">
              <a:lnSpc>
                <a:spcPct val="90000"/>
              </a:lnSpc>
              <a:spcBef>
                <a:spcPts val="1333"/>
              </a:spcBef>
              <a:buFont typeface="Arial" panose="020B0604020202020204" pitchFamily="34" charset="0"/>
              <a:buChar char="•"/>
            </a:pPr>
            <a:r>
              <a:rPr lang="fr-FR" sz="1500" noProof="0" dirty="0">
                <a:solidFill>
                  <a:schemeClr val="tx1">
                    <a:lumMod val="65000"/>
                    <a:lumOff val="35000"/>
                  </a:schemeClr>
                </a:solidFill>
                <a:sym typeface="Calibri"/>
              </a:rPr>
              <a:t>Car c’est à partir de ces profondeurs que nous sommes susceptibles d’opérer pour pénétrer dans ce qui n’est pas visible à l’intérieur du champ social</a:t>
            </a:r>
          </a:p>
          <a:p>
            <a:pPr indent="-228600">
              <a:lnSpc>
                <a:spcPct val="90000"/>
              </a:lnSpc>
              <a:spcBef>
                <a:spcPts val="1333"/>
              </a:spcBef>
              <a:buFont typeface="Arial" panose="020B0604020202020204" pitchFamily="34" charset="0"/>
              <a:buChar char="•"/>
            </a:pPr>
            <a:r>
              <a:rPr lang="fr-FR" sz="1500" b="1" noProof="0" dirty="0">
                <a:solidFill>
                  <a:schemeClr val="tx1">
                    <a:lumMod val="65000"/>
                    <a:lumOff val="35000"/>
                  </a:schemeClr>
                </a:solidFill>
                <a:sym typeface="Calibri"/>
              </a:rPr>
              <a:t>Facilitation </a:t>
            </a:r>
          </a:p>
          <a:p>
            <a:pPr marL="609585" indent="-228600">
              <a:lnSpc>
                <a:spcPct val="90000"/>
              </a:lnSpc>
              <a:spcBef>
                <a:spcPts val="1333"/>
              </a:spcBef>
              <a:buClr>
                <a:srgbClr val="262626"/>
              </a:buClr>
              <a:buSzPts val="1500"/>
              <a:buFont typeface="Arial" panose="020B0604020202020204" pitchFamily="34" charset="0"/>
              <a:buChar char="•"/>
            </a:pPr>
            <a:r>
              <a:rPr lang="fr-FR" sz="1500" noProof="0" dirty="0">
                <a:solidFill>
                  <a:schemeClr val="tx1">
                    <a:lumMod val="65000"/>
                    <a:lumOff val="35000"/>
                  </a:schemeClr>
                </a:solidFill>
                <a:sym typeface="Calibri"/>
              </a:rPr>
              <a:t>théorie U et Art - Pôle Léonard de Vinci</a:t>
            </a:r>
          </a:p>
          <a:p>
            <a:pPr marL="609585" indent="-228600">
              <a:lnSpc>
                <a:spcPct val="90000"/>
              </a:lnSpc>
              <a:buClr>
                <a:srgbClr val="262626"/>
              </a:buClr>
              <a:buSzPts val="1500"/>
              <a:buFont typeface="Arial" panose="020B0604020202020204" pitchFamily="34" charset="0"/>
              <a:buChar char="•"/>
            </a:pPr>
            <a:r>
              <a:rPr lang="fr-FR" sz="1500" noProof="0" dirty="0">
                <a:solidFill>
                  <a:schemeClr val="tx1">
                    <a:lumMod val="65000"/>
                    <a:lumOff val="35000"/>
                  </a:schemeClr>
                </a:solidFill>
                <a:sym typeface="Calibri"/>
              </a:rPr>
              <a:t>facilitation d’ateliers dont ceux du MOOC théorie U en présence: utilisation de méthodes créatives, marche en plein air, danse, collage…</a:t>
            </a:r>
          </a:p>
          <a:p>
            <a:pPr marL="609585" indent="-228600">
              <a:lnSpc>
                <a:spcPct val="90000"/>
              </a:lnSpc>
              <a:buClr>
                <a:srgbClr val="262626"/>
              </a:buClr>
              <a:buSzPts val="1500"/>
              <a:buFont typeface="Arial" panose="020B0604020202020204" pitchFamily="34" charset="0"/>
              <a:buChar char="•"/>
            </a:pPr>
            <a:r>
              <a:rPr lang="fr-FR" sz="1500" noProof="0" dirty="0">
                <a:solidFill>
                  <a:schemeClr val="tx1">
                    <a:lumMod val="65000"/>
                    <a:lumOff val="35000"/>
                  </a:schemeClr>
                </a:solidFill>
                <a:highlight>
                  <a:srgbClr val="FFFFFF"/>
                </a:highlight>
                <a:sym typeface="Calibri"/>
              </a:rPr>
              <a:t>Élaboration d’un atelier Ecolo Citoyen – 2 heures – </a:t>
            </a:r>
          </a:p>
          <a:p>
            <a:pPr marL="609585" indent="-228600">
              <a:lnSpc>
                <a:spcPct val="90000"/>
              </a:lnSpc>
              <a:buClr>
                <a:srgbClr val="262626"/>
              </a:buClr>
              <a:buSzPts val="1500"/>
              <a:buFont typeface="Arial" panose="020B0604020202020204" pitchFamily="34" charset="0"/>
              <a:buChar char="•"/>
            </a:pPr>
            <a:r>
              <a:rPr lang="fr-FR" sz="1500" dirty="0">
                <a:solidFill>
                  <a:schemeClr val="tx1">
                    <a:lumMod val="65000"/>
                    <a:lumOff val="35000"/>
                  </a:schemeClr>
                </a:solidFill>
                <a:highlight>
                  <a:srgbClr val="FFFFFF"/>
                </a:highlight>
                <a:sym typeface="Calibri"/>
              </a:rPr>
              <a:t>Construction d’un webinaire « Facteur humain et Handicap »</a:t>
            </a:r>
            <a:endParaRPr lang="fr-FR" sz="1500" noProof="0" dirty="0">
              <a:solidFill>
                <a:schemeClr val="tx1">
                  <a:lumMod val="65000"/>
                  <a:lumOff val="35000"/>
                </a:schemeClr>
              </a:solidFill>
              <a:highlight>
                <a:srgbClr val="FFFFFF"/>
              </a:highlight>
              <a:sym typeface="Calibri"/>
            </a:endParaRPr>
          </a:p>
          <a:p>
            <a:pPr marL="177796" indent="-228600">
              <a:lnSpc>
                <a:spcPct val="90000"/>
              </a:lnSpc>
              <a:buClr>
                <a:srgbClr val="262626"/>
              </a:buClr>
              <a:buSzPts val="1500"/>
              <a:buFont typeface="Arial" panose="020B0604020202020204" pitchFamily="34" charset="0"/>
              <a:buChar char="•"/>
            </a:pPr>
            <a:endParaRPr lang="en-US" sz="1000" dirty="0">
              <a:solidFill>
                <a:schemeClr val="tx1">
                  <a:lumMod val="65000"/>
                  <a:lumOff val="35000"/>
                </a:schemeClr>
              </a:solidFill>
              <a:highlight>
                <a:srgbClr val="FFFFFF"/>
              </a:highlight>
              <a:sym typeface="Poppins"/>
            </a:endParaRPr>
          </a:p>
          <a:p>
            <a:pPr indent="-228600">
              <a:lnSpc>
                <a:spcPct val="90000"/>
              </a:lnSpc>
              <a:spcAft>
                <a:spcPts val="800"/>
              </a:spcAft>
              <a:buFont typeface="Arial" panose="020B0604020202020204" pitchFamily="34" charset="0"/>
              <a:buChar char="•"/>
            </a:pPr>
            <a:r>
              <a:rPr lang="en-US" sz="1000" dirty="0">
                <a:solidFill>
                  <a:schemeClr val="tx1">
                    <a:lumMod val="65000"/>
                    <a:lumOff val="35000"/>
                  </a:schemeClr>
                </a:solidFill>
                <a:highlight>
                  <a:srgbClr val="FFFFFF"/>
                </a:highlight>
                <a:sym typeface="Calibri"/>
              </a:rPr>
              <a:t> </a:t>
            </a:r>
            <a:endParaRPr lang="en-US" sz="1000" dirty="0">
              <a:solidFill>
                <a:schemeClr val="tx1">
                  <a:lumMod val="65000"/>
                  <a:lumOff val="35000"/>
                </a:schemeClr>
              </a:solidFill>
            </a:endParaRPr>
          </a:p>
        </p:txBody>
      </p:sp>
      <p:pic>
        <p:nvPicPr>
          <p:cNvPr id="377" name="Google Shape;377;p54"/>
          <p:cNvPicPr preferRelativeResize="0"/>
          <p:nvPr/>
        </p:nvPicPr>
        <p:blipFill>
          <a:blip r:embed="rId5"/>
          <a:srcRect l="16984" r="23682" b="4"/>
          <a:stretch/>
        </p:blipFill>
        <p:spPr>
          <a:xfrm>
            <a:off x="9487538" y="10"/>
            <a:ext cx="2704462" cy="3418353"/>
          </a:xfrm>
          <a:prstGeom prst="rect">
            <a:avLst/>
          </a:prstGeom>
          <a:noFill/>
        </p:spPr>
      </p:pic>
      <p:pic>
        <p:nvPicPr>
          <p:cNvPr id="375" name="Google Shape;375;p54"/>
          <p:cNvPicPr preferRelativeResize="0"/>
          <p:nvPr/>
        </p:nvPicPr>
        <p:blipFill>
          <a:blip r:embed="rId6"/>
          <a:srcRect l="19771" r="21272" b="2"/>
          <a:stretch/>
        </p:blipFill>
        <p:spPr>
          <a:xfrm>
            <a:off x="9487537" y="3417676"/>
            <a:ext cx="2704463" cy="3440324"/>
          </a:xfrm>
          <a:prstGeom prst="rect">
            <a:avLst/>
          </a:prstGeom>
          <a:noFill/>
        </p:spPr>
      </p:pic>
      <p:sp>
        <p:nvSpPr>
          <p:cNvPr id="2" name="ZoneTexte 1">
            <a:extLst>
              <a:ext uri="{FF2B5EF4-FFF2-40B4-BE49-F238E27FC236}">
                <a16:creationId xmlns:a16="http://schemas.microsoft.com/office/drawing/2014/main" id="{5061B958-FF7D-C4C9-DB13-74E285536166}"/>
              </a:ext>
            </a:extLst>
          </p:cNvPr>
          <p:cNvSpPr txBox="1"/>
          <p:nvPr/>
        </p:nvSpPr>
        <p:spPr>
          <a:xfrm>
            <a:off x="38736" y="2475167"/>
            <a:ext cx="1724750" cy="923330"/>
          </a:xfrm>
          <a:prstGeom prst="rect">
            <a:avLst/>
          </a:prstGeom>
          <a:noFill/>
        </p:spPr>
        <p:txBody>
          <a:bodyPr wrap="square" rtlCol="0">
            <a:spAutoFit/>
          </a:bodyPr>
          <a:lstStyle/>
          <a:p>
            <a:r>
              <a:rPr lang="fr-FR" dirty="0"/>
              <a:t>Le 3D Représentation systémique</a:t>
            </a:r>
          </a:p>
        </p:txBody>
      </p:sp>
      <p:sp>
        <p:nvSpPr>
          <p:cNvPr id="3" name="ZoneTexte 2">
            <a:extLst>
              <a:ext uri="{FF2B5EF4-FFF2-40B4-BE49-F238E27FC236}">
                <a16:creationId xmlns:a16="http://schemas.microsoft.com/office/drawing/2014/main" id="{A29C6067-2001-BD7A-556C-873F0CCDC5B1}"/>
              </a:ext>
            </a:extLst>
          </p:cNvPr>
          <p:cNvSpPr txBox="1"/>
          <p:nvPr/>
        </p:nvSpPr>
        <p:spPr>
          <a:xfrm>
            <a:off x="10839767" y="2781622"/>
            <a:ext cx="1724750" cy="646331"/>
          </a:xfrm>
          <a:prstGeom prst="rect">
            <a:avLst/>
          </a:prstGeom>
          <a:noFill/>
        </p:spPr>
        <p:txBody>
          <a:bodyPr wrap="square" rtlCol="0">
            <a:spAutoFit/>
          </a:bodyPr>
          <a:lstStyle/>
          <a:p>
            <a:r>
              <a:rPr lang="fr-FR" dirty="0"/>
              <a:t>La marche empathique </a:t>
            </a:r>
          </a:p>
        </p:txBody>
      </p:sp>
      <p:sp>
        <p:nvSpPr>
          <p:cNvPr id="4" name="ZoneTexte 3">
            <a:extLst>
              <a:ext uri="{FF2B5EF4-FFF2-40B4-BE49-F238E27FC236}">
                <a16:creationId xmlns:a16="http://schemas.microsoft.com/office/drawing/2014/main" id="{1DBC15DC-B0EC-1766-3748-9252488114E0}"/>
              </a:ext>
            </a:extLst>
          </p:cNvPr>
          <p:cNvSpPr txBox="1"/>
          <p:nvPr/>
        </p:nvSpPr>
        <p:spPr>
          <a:xfrm>
            <a:off x="10903880" y="6466697"/>
            <a:ext cx="1724750" cy="369332"/>
          </a:xfrm>
          <a:prstGeom prst="rect">
            <a:avLst/>
          </a:prstGeom>
          <a:noFill/>
        </p:spPr>
        <p:txBody>
          <a:bodyPr wrap="square" rtlCol="0">
            <a:spAutoFit/>
          </a:bodyPr>
          <a:lstStyle/>
          <a:p>
            <a:r>
              <a:rPr lang="fr-FR" dirty="0"/>
              <a:t>Débriefing </a:t>
            </a:r>
          </a:p>
        </p:txBody>
      </p:sp>
      <p:sp>
        <p:nvSpPr>
          <p:cNvPr id="5" name="ZoneTexte 4">
            <a:extLst>
              <a:ext uri="{FF2B5EF4-FFF2-40B4-BE49-F238E27FC236}">
                <a16:creationId xmlns:a16="http://schemas.microsoft.com/office/drawing/2014/main" id="{DB31E0C3-3943-5B0F-87CB-C4330909666F}"/>
              </a:ext>
            </a:extLst>
          </p:cNvPr>
          <p:cNvSpPr txBox="1"/>
          <p:nvPr/>
        </p:nvSpPr>
        <p:spPr>
          <a:xfrm>
            <a:off x="0" y="6230849"/>
            <a:ext cx="2656044" cy="646331"/>
          </a:xfrm>
          <a:prstGeom prst="rect">
            <a:avLst/>
          </a:prstGeom>
          <a:noFill/>
        </p:spPr>
        <p:txBody>
          <a:bodyPr wrap="square" rtlCol="0">
            <a:spAutoFit/>
          </a:bodyPr>
          <a:lstStyle/>
          <a:p>
            <a:r>
              <a:rPr lang="fr-FR" dirty="0"/>
              <a:t>Créativité </a:t>
            </a:r>
          </a:p>
          <a:p>
            <a:r>
              <a:rPr lang="fr-FR" dirty="0"/>
              <a:t> Théorie U  ET ART </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1586</Words>
  <Application>Microsoft Office PowerPoint</Application>
  <PresentationFormat>Grand écran</PresentationFormat>
  <Paragraphs>144</Paragraphs>
  <Slides>11</Slides>
  <Notes>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11</vt:i4>
      </vt:variant>
    </vt:vector>
  </HeadingPairs>
  <TitlesOfParts>
    <vt:vector size="21" baseType="lpstr">
      <vt:lpstr>Aptos</vt:lpstr>
      <vt:lpstr>Aptos Display</vt:lpstr>
      <vt:lpstr>Arial</vt:lpstr>
      <vt:lpstr>Calibri</vt:lpstr>
      <vt:lpstr>Helvetica Neue</vt:lpstr>
      <vt:lpstr>inherit</vt:lpstr>
      <vt:lpstr>Poppins</vt:lpstr>
      <vt:lpstr>Roboto</vt:lpstr>
      <vt:lpstr>Urbanist</vt:lpstr>
      <vt:lpstr>Thème Office</vt:lpstr>
      <vt:lpstr>AVIS AU LECTEUR !  </vt:lpstr>
      <vt:lpstr>Partie 1 : les fresques </vt:lpstr>
      <vt:lpstr>LA FRESQUE DU CLIMAT </vt:lpstr>
      <vt:lpstr>LA FRESQUE DU     FACTEUR HUMAIN</vt:lpstr>
      <vt:lpstr>LA FRESQUE DE L’ENTREPRISE REGENERATIVE  </vt:lpstr>
      <vt:lpstr>La ludopédagogie</vt:lpstr>
      <vt:lpstr>LE JEU HANDI’CARTES</vt:lpstr>
      <vt:lpstr>LE PARCOURS DU HEROS </vt:lpstr>
      <vt:lpstr>FACILITATION TRANSFORMATRICE  par la Théorie U  Tête, Coeur, Corps </vt:lpstr>
      <vt:lpstr>Présentation PowerPoint</vt:lpstr>
      <vt:lpstr>« De la fresque à l'action : faciliter la transformation écologique et humaine des organisations. »  Brigitte Goglione est une facilitatrice en intelligence collective et formatrice basée à Paris. Forte d'une expérience riche et variée dans différents domaines , elle se spécialise dans l'accompagnement des équipes et des cadres vers la transition écologique et l'évolution managériale pour prendre soin de soi et du vivant   Expertise la co-construction et l'animation de fresques (climat, facteur humain,enteprise régénérative) pour sensibiliser et mobiliser les équipes.   . Compétences clés Développement des compétences et accompagnement au changement Conception et animation de formations et actions de team building Facilitation en intelligence collective (co-développement, théorie U) Méthodes de créativité et d'intelligence collective (Forum café, world café, coaching circle)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brigitte goglione</dc:creator>
  <cp:lastModifiedBy>brigitte goglione</cp:lastModifiedBy>
  <cp:revision>2</cp:revision>
  <dcterms:created xsi:type="dcterms:W3CDTF">2024-09-27T13:46:31Z</dcterms:created>
  <dcterms:modified xsi:type="dcterms:W3CDTF">2025-03-25T20:11:49Z</dcterms:modified>
</cp:coreProperties>
</file>